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258" r:id="rId5"/>
    <p:sldId id="259" r:id="rId6"/>
    <p:sldId id="271" r:id="rId7"/>
    <p:sldId id="262" r:id="rId8"/>
    <p:sldId id="265" r:id="rId9"/>
    <p:sldId id="263" r:id="rId10"/>
    <p:sldId id="264" r:id="rId11"/>
    <p:sldId id="257" r:id="rId12"/>
    <p:sldId id="266" r:id="rId13"/>
    <p:sldId id="267" r:id="rId14"/>
    <p:sldId id="272" r:id="rId15"/>
    <p:sldId id="282" r:id="rId16"/>
    <p:sldId id="270" r:id="rId17"/>
    <p:sldId id="274" r:id="rId18"/>
    <p:sldId id="275" r:id="rId19"/>
    <p:sldId id="283" r:id="rId20"/>
    <p:sldId id="276" r:id="rId21"/>
    <p:sldId id="277" r:id="rId22"/>
    <p:sldId id="256" r:id="rId23"/>
    <p:sldId id="279" r:id="rId24"/>
    <p:sldId id="284" r:id="rId25"/>
    <p:sldId id="280" r:id="rId26"/>
    <p:sldId id="285" r:id="rId27"/>
    <p:sldId id="286" r:id="rId28"/>
    <p:sldId id="288" r:id="rId29"/>
    <p:sldId id="281" r:id="rId30"/>
    <p:sldId id="289" r:id="rId31"/>
    <p:sldId id="287" r:id="rId32"/>
    <p:sldId id="27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D"/>
    <a:srgbClr val="34B7BA"/>
    <a:srgbClr val="A71930"/>
    <a:srgbClr val="58A618"/>
    <a:srgbClr val="F0AB00"/>
    <a:srgbClr val="0B65B7"/>
    <a:srgbClr val="3362FB"/>
    <a:srgbClr val="B21739"/>
    <a:srgbClr val="52B442"/>
    <a:srgbClr val="59BC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79319" autoAdjust="0"/>
  </p:normalViewPr>
  <p:slideViewPr>
    <p:cSldViewPr>
      <p:cViewPr varScale="1">
        <p:scale>
          <a:sx n="65" d="100"/>
          <a:sy n="65" d="100"/>
        </p:scale>
        <p:origin x="624" y="53"/>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01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B64356-D476-4E04-92BC-5649B6CE067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93092CF-0B24-477B-AA65-2681869257DF}">
      <dgm:prSet/>
      <dgm:spPr/>
      <dgm:t>
        <a:bodyPr/>
        <a:lstStyle/>
        <a:p>
          <a:pPr>
            <a:lnSpc>
              <a:spcPct val="100000"/>
            </a:lnSpc>
          </a:pPr>
          <a:r>
            <a:rPr lang="en-US" baseline="0"/>
            <a:t>Discuss with a partner specific impacts of..</a:t>
          </a:r>
          <a:endParaRPr lang="en-US"/>
        </a:p>
      </dgm:t>
    </dgm:pt>
    <dgm:pt modelId="{B5E37684-EE73-4953-B397-C2ACF04E39F5}" type="parTrans" cxnId="{493EB4B8-3F88-46BA-9FDC-1F2590BACA8E}">
      <dgm:prSet/>
      <dgm:spPr/>
      <dgm:t>
        <a:bodyPr/>
        <a:lstStyle/>
        <a:p>
          <a:endParaRPr lang="en-US"/>
        </a:p>
      </dgm:t>
    </dgm:pt>
    <dgm:pt modelId="{C9983B3F-D7EA-4842-B6E3-B7C894651F01}" type="sibTrans" cxnId="{493EB4B8-3F88-46BA-9FDC-1F2590BACA8E}">
      <dgm:prSet/>
      <dgm:spPr/>
      <dgm:t>
        <a:bodyPr/>
        <a:lstStyle/>
        <a:p>
          <a:pPr>
            <a:lnSpc>
              <a:spcPct val="100000"/>
            </a:lnSpc>
          </a:pPr>
          <a:endParaRPr lang="en-US"/>
        </a:p>
      </dgm:t>
    </dgm:pt>
    <dgm:pt modelId="{D7EE439D-D001-414A-9ECB-5CCF8D6D40C3}">
      <dgm:prSet/>
      <dgm:spPr/>
      <dgm:t>
        <a:bodyPr/>
        <a:lstStyle/>
        <a:p>
          <a:pPr>
            <a:lnSpc>
              <a:spcPct val="100000"/>
            </a:lnSpc>
          </a:pPr>
          <a:r>
            <a:rPr lang="en-US" baseline="0"/>
            <a:t>A warming climate on human health</a:t>
          </a:r>
          <a:endParaRPr lang="en-US"/>
        </a:p>
      </dgm:t>
    </dgm:pt>
    <dgm:pt modelId="{1FF2DBE0-E1FB-4DA4-9F6B-34577FE4A370}" type="parTrans" cxnId="{2B5D18FC-DE32-40DA-B87D-B6F2662A9441}">
      <dgm:prSet/>
      <dgm:spPr/>
      <dgm:t>
        <a:bodyPr/>
        <a:lstStyle/>
        <a:p>
          <a:endParaRPr lang="en-US"/>
        </a:p>
      </dgm:t>
    </dgm:pt>
    <dgm:pt modelId="{77679DE8-0DBC-4C2D-B701-84342B800D6F}" type="sibTrans" cxnId="{2B5D18FC-DE32-40DA-B87D-B6F2662A9441}">
      <dgm:prSet/>
      <dgm:spPr/>
      <dgm:t>
        <a:bodyPr/>
        <a:lstStyle/>
        <a:p>
          <a:pPr>
            <a:lnSpc>
              <a:spcPct val="100000"/>
            </a:lnSpc>
          </a:pPr>
          <a:endParaRPr lang="en-US"/>
        </a:p>
      </dgm:t>
    </dgm:pt>
    <dgm:pt modelId="{DC596055-70D0-4772-912B-ACBA15535FD8}">
      <dgm:prSet/>
      <dgm:spPr/>
      <dgm:t>
        <a:bodyPr/>
        <a:lstStyle/>
        <a:p>
          <a:pPr>
            <a:lnSpc>
              <a:spcPct val="100000"/>
            </a:lnSpc>
          </a:pPr>
          <a:r>
            <a:rPr lang="en-US" baseline="0"/>
            <a:t>A wetter climate on human health</a:t>
          </a:r>
          <a:endParaRPr lang="en-US"/>
        </a:p>
      </dgm:t>
    </dgm:pt>
    <dgm:pt modelId="{FB844E11-7A83-479D-ACED-15B4C7D08A35}" type="parTrans" cxnId="{737F77A0-7B21-4611-B629-7F1A7761C259}">
      <dgm:prSet/>
      <dgm:spPr/>
      <dgm:t>
        <a:bodyPr/>
        <a:lstStyle/>
        <a:p>
          <a:endParaRPr lang="en-US"/>
        </a:p>
      </dgm:t>
    </dgm:pt>
    <dgm:pt modelId="{8D51F815-A6B4-484B-9F02-9F0D8B91F676}" type="sibTrans" cxnId="{737F77A0-7B21-4611-B629-7F1A7761C259}">
      <dgm:prSet/>
      <dgm:spPr/>
      <dgm:t>
        <a:bodyPr/>
        <a:lstStyle/>
        <a:p>
          <a:pPr>
            <a:lnSpc>
              <a:spcPct val="100000"/>
            </a:lnSpc>
          </a:pPr>
          <a:endParaRPr lang="en-US"/>
        </a:p>
      </dgm:t>
    </dgm:pt>
    <dgm:pt modelId="{071EA041-076A-4439-97FB-BA76B15C4AA2}">
      <dgm:prSet/>
      <dgm:spPr/>
      <dgm:t>
        <a:bodyPr/>
        <a:lstStyle/>
        <a:p>
          <a:pPr>
            <a:lnSpc>
              <a:spcPct val="100000"/>
            </a:lnSpc>
          </a:pPr>
          <a:r>
            <a:rPr lang="en-US" baseline="0"/>
            <a:t>A drier climate on human health</a:t>
          </a:r>
          <a:endParaRPr lang="en-US"/>
        </a:p>
      </dgm:t>
    </dgm:pt>
    <dgm:pt modelId="{76F2FDCA-55C4-4433-AEE4-25B9925B9662}" type="parTrans" cxnId="{D06B92FE-974D-4652-B3E1-41A758A08D39}">
      <dgm:prSet/>
      <dgm:spPr/>
      <dgm:t>
        <a:bodyPr/>
        <a:lstStyle/>
        <a:p>
          <a:endParaRPr lang="en-US"/>
        </a:p>
      </dgm:t>
    </dgm:pt>
    <dgm:pt modelId="{017C3E83-67F8-4247-AB58-49E149155CE4}" type="sibTrans" cxnId="{D06B92FE-974D-4652-B3E1-41A758A08D39}">
      <dgm:prSet/>
      <dgm:spPr/>
      <dgm:t>
        <a:bodyPr/>
        <a:lstStyle/>
        <a:p>
          <a:endParaRPr lang="en-US"/>
        </a:p>
      </dgm:t>
    </dgm:pt>
    <dgm:pt modelId="{6DCF45AB-6118-424B-86B0-2EAF5F9D516E}" type="pres">
      <dgm:prSet presAssocID="{84B64356-D476-4E04-92BC-5649B6CE067E}" presName="linear" presStyleCnt="0">
        <dgm:presLayoutVars>
          <dgm:animLvl val="lvl"/>
          <dgm:resizeHandles val="exact"/>
        </dgm:presLayoutVars>
      </dgm:prSet>
      <dgm:spPr/>
    </dgm:pt>
    <dgm:pt modelId="{0B3CF002-8CBA-4C29-8F69-394EB4592E0F}" type="pres">
      <dgm:prSet presAssocID="{093092CF-0B24-477B-AA65-2681869257DF}" presName="parentText" presStyleLbl="node1" presStyleIdx="0" presStyleCnt="4">
        <dgm:presLayoutVars>
          <dgm:chMax val="0"/>
          <dgm:bulletEnabled val="1"/>
        </dgm:presLayoutVars>
      </dgm:prSet>
      <dgm:spPr/>
    </dgm:pt>
    <dgm:pt modelId="{A5716A4D-D8D2-4481-8840-8180821341AD}" type="pres">
      <dgm:prSet presAssocID="{C9983B3F-D7EA-4842-B6E3-B7C894651F01}" presName="spacer" presStyleCnt="0"/>
      <dgm:spPr/>
    </dgm:pt>
    <dgm:pt modelId="{99B5C36D-736B-4A81-A037-6A329FD4975E}" type="pres">
      <dgm:prSet presAssocID="{D7EE439D-D001-414A-9ECB-5CCF8D6D40C3}" presName="parentText" presStyleLbl="node1" presStyleIdx="1" presStyleCnt="4">
        <dgm:presLayoutVars>
          <dgm:chMax val="0"/>
          <dgm:bulletEnabled val="1"/>
        </dgm:presLayoutVars>
      </dgm:prSet>
      <dgm:spPr/>
    </dgm:pt>
    <dgm:pt modelId="{FC237420-C86C-47A4-81EC-9A950D382E49}" type="pres">
      <dgm:prSet presAssocID="{77679DE8-0DBC-4C2D-B701-84342B800D6F}" presName="spacer" presStyleCnt="0"/>
      <dgm:spPr/>
    </dgm:pt>
    <dgm:pt modelId="{8148406B-9222-44F8-A21B-4F10A8AC5F35}" type="pres">
      <dgm:prSet presAssocID="{DC596055-70D0-4772-912B-ACBA15535FD8}" presName="parentText" presStyleLbl="node1" presStyleIdx="2" presStyleCnt="4">
        <dgm:presLayoutVars>
          <dgm:chMax val="0"/>
          <dgm:bulletEnabled val="1"/>
        </dgm:presLayoutVars>
      </dgm:prSet>
      <dgm:spPr/>
    </dgm:pt>
    <dgm:pt modelId="{BCB23408-E4CB-4D2C-9756-13C8521C414C}" type="pres">
      <dgm:prSet presAssocID="{8D51F815-A6B4-484B-9F02-9F0D8B91F676}" presName="spacer" presStyleCnt="0"/>
      <dgm:spPr/>
    </dgm:pt>
    <dgm:pt modelId="{EABAC165-9DD0-454C-B0E0-CD2D4D053698}" type="pres">
      <dgm:prSet presAssocID="{071EA041-076A-4439-97FB-BA76B15C4AA2}" presName="parentText" presStyleLbl="node1" presStyleIdx="3" presStyleCnt="4">
        <dgm:presLayoutVars>
          <dgm:chMax val="0"/>
          <dgm:bulletEnabled val="1"/>
        </dgm:presLayoutVars>
      </dgm:prSet>
      <dgm:spPr/>
    </dgm:pt>
  </dgm:ptLst>
  <dgm:cxnLst>
    <dgm:cxn modelId="{834E9116-3584-4359-A00D-31FBC0058489}" type="presOf" srcId="{D7EE439D-D001-414A-9ECB-5CCF8D6D40C3}" destId="{99B5C36D-736B-4A81-A037-6A329FD4975E}" srcOrd="0" destOrd="0" presId="urn:microsoft.com/office/officeart/2005/8/layout/vList2"/>
    <dgm:cxn modelId="{8A9C0244-C449-4553-BE2A-FDFA8B5B0020}" type="presOf" srcId="{093092CF-0B24-477B-AA65-2681869257DF}" destId="{0B3CF002-8CBA-4C29-8F69-394EB4592E0F}" srcOrd="0" destOrd="0" presId="urn:microsoft.com/office/officeart/2005/8/layout/vList2"/>
    <dgm:cxn modelId="{3EFA3344-D77C-4069-92A0-CCD828EDE132}" type="presOf" srcId="{DC596055-70D0-4772-912B-ACBA15535FD8}" destId="{8148406B-9222-44F8-A21B-4F10A8AC5F35}" srcOrd="0" destOrd="0" presId="urn:microsoft.com/office/officeart/2005/8/layout/vList2"/>
    <dgm:cxn modelId="{588CD48E-8BB3-4B3F-BE17-158A509370D5}" type="presOf" srcId="{071EA041-076A-4439-97FB-BA76B15C4AA2}" destId="{EABAC165-9DD0-454C-B0E0-CD2D4D053698}" srcOrd="0" destOrd="0" presId="urn:microsoft.com/office/officeart/2005/8/layout/vList2"/>
    <dgm:cxn modelId="{737F77A0-7B21-4611-B629-7F1A7761C259}" srcId="{84B64356-D476-4E04-92BC-5649B6CE067E}" destId="{DC596055-70D0-4772-912B-ACBA15535FD8}" srcOrd="2" destOrd="0" parTransId="{FB844E11-7A83-479D-ACED-15B4C7D08A35}" sibTransId="{8D51F815-A6B4-484B-9F02-9F0D8B91F676}"/>
    <dgm:cxn modelId="{493EB4B8-3F88-46BA-9FDC-1F2590BACA8E}" srcId="{84B64356-D476-4E04-92BC-5649B6CE067E}" destId="{093092CF-0B24-477B-AA65-2681869257DF}" srcOrd="0" destOrd="0" parTransId="{B5E37684-EE73-4953-B397-C2ACF04E39F5}" sibTransId="{C9983B3F-D7EA-4842-B6E3-B7C894651F01}"/>
    <dgm:cxn modelId="{64DB5BC6-5352-45D0-BEEC-403D999A5B6F}" type="presOf" srcId="{84B64356-D476-4E04-92BC-5649B6CE067E}" destId="{6DCF45AB-6118-424B-86B0-2EAF5F9D516E}" srcOrd="0" destOrd="0" presId="urn:microsoft.com/office/officeart/2005/8/layout/vList2"/>
    <dgm:cxn modelId="{2B5D18FC-DE32-40DA-B87D-B6F2662A9441}" srcId="{84B64356-D476-4E04-92BC-5649B6CE067E}" destId="{D7EE439D-D001-414A-9ECB-5CCF8D6D40C3}" srcOrd="1" destOrd="0" parTransId="{1FF2DBE0-E1FB-4DA4-9F6B-34577FE4A370}" sibTransId="{77679DE8-0DBC-4C2D-B701-84342B800D6F}"/>
    <dgm:cxn modelId="{D06B92FE-974D-4652-B3E1-41A758A08D39}" srcId="{84B64356-D476-4E04-92BC-5649B6CE067E}" destId="{071EA041-076A-4439-97FB-BA76B15C4AA2}" srcOrd="3" destOrd="0" parTransId="{76F2FDCA-55C4-4433-AEE4-25B9925B9662}" sibTransId="{017C3E83-67F8-4247-AB58-49E149155CE4}"/>
    <dgm:cxn modelId="{626DBECA-18F8-4BF7-BA5B-5E5506DDAB6B}" type="presParOf" srcId="{6DCF45AB-6118-424B-86B0-2EAF5F9D516E}" destId="{0B3CF002-8CBA-4C29-8F69-394EB4592E0F}" srcOrd="0" destOrd="0" presId="urn:microsoft.com/office/officeart/2005/8/layout/vList2"/>
    <dgm:cxn modelId="{EE0D63A3-1BA7-4049-A6C8-D11DEE7E2CD4}" type="presParOf" srcId="{6DCF45AB-6118-424B-86B0-2EAF5F9D516E}" destId="{A5716A4D-D8D2-4481-8840-8180821341AD}" srcOrd="1" destOrd="0" presId="urn:microsoft.com/office/officeart/2005/8/layout/vList2"/>
    <dgm:cxn modelId="{68720236-1E75-4A17-A98A-A71E4281055E}" type="presParOf" srcId="{6DCF45AB-6118-424B-86B0-2EAF5F9D516E}" destId="{99B5C36D-736B-4A81-A037-6A329FD4975E}" srcOrd="2" destOrd="0" presId="urn:microsoft.com/office/officeart/2005/8/layout/vList2"/>
    <dgm:cxn modelId="{2B517AE6-39DB-458D-8DF8-BDD5E3AD0451}" type="presParOf" srcId="{6DCF45AB-6118-424B-86B0-2EAF5F9D516E}" destId="{FC237420-C86C-47A4-81EC-9A950D382E49}" srcOrd="3" destOrd="0" presId="urn:microsoft.com/office/officeart/2005/8/layout/vList2"/>
    <dgm:cxn modelId="{ED6B5F15-BB60-4573-BE41-A4FC2E895245}" type="presParOf" srcId="{6DCF45AB-6118-424B-86B0-2EAF5F9D516E}" destId="{8148406B-9222-44F8-A21B-4F10A8AC5F35}" srcOrd="4" destOrd="0" presId="urn:microsoft.com/office/officeart/2005/8/layout/vList2"/>
    <dgm:cxn modelId="{DBB9D6C6-1A5A-45A8-AEA7-B20DF3189CD9}" type="presParOf" srcId="{6DCF45AB-6118-424B-86B0-2EAF5F9D516E}" destId="{BCB23408-E4CB-4D2C-9756-13C8521C414C}" srcOrd="5" destOrd="0" presId="urn:microsoft.com/office/officeart/2005/8/layout/vList2"/>
    <dgm:cxn modelId="{5D744DB3-F296-4414-A191-B20CA0A44E1D}" type="presParOf" srcId="{6DCF45AB-6118-424B-86B0-2EAF5F9D516E}" destId="{EABAC165-9DD0-454C-B0E0-CD2D4D05369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46F4BD-C707-4ED6-9545-2FC4F33E9A84}"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9D3459E3-4F53-46A3-81A6-52FE5C4D9AD2}">
      <dgm:prSet/>
      <dgm:spPr>
        <a:ln>
          <a:solidFill>
            <a:srgbClr val="0065BD"/>
          </a:solidFill>
        </a:ln>
      </dgm:spPr>
      <dgm:t>
        <a:bodyPr/>
        <a:lstStyle/>
        <a:p>
          <a:r>
            <a:rPr lang="en-US" dirty="0"/>
            <a:t>After reading, complete one or more rows of the graphic organizer</a:t>
          </a:r>
        </a:p>
      </dgm:t>
    </dgm:pt>
    <dgm:pt modelId="{1B4330D4-8C9C-460F-8AE5-4D9D3DF4004A}" type="parTrans" cxnId="{C38ABB91-CF9C-4ED9-8FA8-6A4F6514B385}">
      <dgm:prSet/>
      <dgm:spPr/>
      <dgm:t>
        <a:bodyPr/>
        <a:lstStyle/>
        <a:p>
          <a:endParaRPr lang="en-US"/>
        </a:p>
      </dgm:t>
    </dgm:pt>
    <dgm:pt modelId="{F5567FF0-C27B-426C-A5DB-FB2B020C8C78}" type="sibTrans" cxnId="{C38ABB91-CF9C-4ED9-8FA8-6A4F6514B385}">
      <dgm:prSet/>
      <dgm:spPr/>
      <dgm:t>
        <a:bodyPr/>
        <a:lstStyle/>
        <a:p>
          <a:endParaRPr lang="en-US"/>
        </a:p>
      </dgm:t>
    </dgm:pt>
    <dgm:pt modelId="{A84B4AE4-FA78-4EC7-B292-DB5680A0D7F7}">
      <dgm:prSet/>
      <dgm:spPr>
        <a:ln>
          <a:solidFill>
            <a:srgbClr val="0065BD"/>
          </a:solidFill>
        </a:ln>
      </dgm:spPr>
      <dgm:t>
        <a:bodyPr/>
        <a:lstStyle/>
        <a:p>
          <a:r>
            <a:rPr lang="en-US" dirty="0"/>
            <a:t>ID underlying environmental conditions that create the hazard, then climate drivers responsible for producing environmental conditions</a:t>
          </a:r>
        </a:p>
      </dgm:t>
    </dgm:pt>
    <dgm:pt modelId="{3EEBC849-04FB-434F-A14E-E3007D0BFB12}" type="parTrans" cxnId="{A10202D4-01D4-47AE-AA58-C1D3EEF34BED}">
      <dgm:prSet/>
      <dgm:spPr/>
      <dgm:t>
        <a:bodyPr/>
        <a:lstStyle/>
        <a:p>
          <a:endParaRPr lang="en-US"/>
        </a:p>
      </dgm:t>
    </dgm:pt>
    <dgm:pt modelId="{7F1CB479-5F8C-42BE-9C38-30A83C08F112}" type="sibTrans" cxnId="{A10202D4-01D4-47AE-AA58-C1D3EEF34BED}">
      <dgm:prSet/>
      <dgm:spPr/>
      <dgm:t>
        <a:bodyPr/>
        <a:lstStyle/>
        <a:p>
          <a:endParaRPr lang="en-US"/>
        </a:p>
      </dgm:t>
    </dgm:pt>
    <dgm:pt modelId="{477E612F-6ECF-4573-BE38-A901E0B1B1B4}">
      <dgm:prSet/>
      <dgm:spPr>
        <a:ln>
          <a:solidFill>
            <a:srgbClr val="0065BD"/>
          </a:solidFill>
        </a:ln>
      </dgm:spPr>
      <dgm:t>
        <a:bodyPr/>
        <a:lstStyle/>
        <a:p>
          <a:r>
            <a:rPr lang="en-US" dirty="0"/>
            <a:t>Each group- ID one student to present model aloud to the class while group members contribute to the model by writing or placing their model components on the board</a:t>
          </a:r>
        </a:p>
      </dgm:t>
    </dgm:pt>
    <dgm:pt modelId="{D3BFE2E7-D1C7-4387-BFC5-B2C109E9D318}" type="parTrans" cxnId="{45E1CB6D-A97A-460D-9556-02D1705A2DC0}">
      <dgm:prSet/>
      <dgm:spPr/>
      <dgm:t>
        <a:bodyPr/>
        <a:lstStyle/>
        <a:p>
          <a:endParaRPr lang="en-US"/>
        </a:p>
      </dgm:t>
    </dgm:pt>
    <dgm:pt modelId="{E3976691-BF37-4DD0-AF54-8502769AF691}" type="sibTrans" cxnId="{45E1CB6D-A97A-460D-9556-02D1705A2DC0}">
      <dgm:prSet/>
      <dgm:spPr/>
      <dgm:t>
        <a:bodyPr/>
        <a:lstStyle/>
        <a:p>
          <a:endParaRPr lang="en-US"/>
        </a:p>
      </dgm:t>
    </dgm:pt>
    <dgm:pt modelId="{BE113054-3D6A-4E03-AB15-9B4CB32985BF}" type="pres">
      <dgm:prSet presAssocID="{4746F4BD-C707-4ED6-9545-2FC4F33E9A84}" presName="hierChild1" presStyleCnt="0">
        <dgm:presLayoutVars>
          <dgm:chPref val="1"/>
          <dgm:dir/>
          <dgm:animOne val="branch"/>
          <dgm:animLvl val="lvl"/>
          <dgm:resizeHandles/>
        </dgm:presLayoutVars>
      </dgm:prSet>
      <dgm:spPr/>
    </dgm:pt>
    <dgm:pt modelId="{4AD9E864-55FD-4E9A-9B2A-8F8A7A36A2C3}" type="pres">
      <dgm:prSet presAssocID="{9D3459E3-4F53-46A3-81A6-52FE5C4D9AD2}" presName="hierRoot1" presStyleCnt="0"/>
      <dgm:spPr/>
    </dgm:pt>
    <dgm:pt modelId="{BD56134E-0E8F-408A-9AF6-01999D45BADE}" type="pres">
      <dgm:prSet presAssocID="{9D3459E3-4F53-46A3-81A6-52FE5C4D9AD2}" presName="composite" presStyleCnt="0"/>
      <dgm:spPr/>
    </dgm:pt>
    <dgm:pt modelId="{11DD7B7B-108E-4A2C-8ADD-0F74B5AD1253}" type="pres">
      <dgm:prSet presAssocID="{9D3459E3-4F53-46A3-81A6-52FE5C4D9AD2}" presName="background" presStyleLbl="node0" presStyleIdx="0" presStyleCnt="3"/>
      <dgm:spPr>
        <a:solidFill>
          <a:srgbClr val="0065BD"/>
        </a:solidFill>
      </dgm:spPr>
    </dgm:pt>
    <dgm:pt modelId="{500F145A-73D7-4C57-B69D-CBEEE3128277}" type="pres">
      <dgm:prSet presAssocID="{9D3459E3-4F53-46A3-81A6-52FE5C4D9AD2}" presName="text" presStyleLbl="fgAcc0" presStyleIdx="0" presStyleCnt="3">
        <dgm:presLayoutVars>
          <dgm:chPref val="3"/>
        </dgm:presLayoutVars>
      </dgm:prSet>
      <dgm:spPr/>
    </dgm:pt>
    <dgm:pt modelId="{E906693D-D407-4502-92B1-590117FF831B}" type="pres">
      <dgm:prSet presAssocID="{9D3459E3-4F53-46A3-81A6-52FE5C4D9AD2}" presName="hierChild2" presStyleCnt="0"/>
      <dgm:spPr/>
    </dgm:pt>
    <dgm:pt modelId="{A75F1D49-716D-4B46-9C16-9FCBE35CDDF8}" type="pres">
      <dgm:prSet presAssocID="{A84B4AE4-FA78-4EC7-B292-DB5680A0D7F7}" presName="hierRoot1" presStyleCnt="0"/>
      <dgm:spPr/>
    </dgm:pt>
    <dgm:pt modelId="{6A426ED2-C39C-463D-ACAD-26D5018B0289}" type="pres">
      <dgm:prSet presAssocID="{A84B4AE4-FA78-4EC7-B292-DB5680A0D7F7}" presName="composite" presStyleCnt="0"/>
      <dgm:spPr/>
    </dgm:pt>
    <dgm:pt modelId="{E11CBCFA-5D5D-4405-8AF3-7BFB83008989}" type="pres">
      <dgm:prSet presAssocID="{A84B4AE4-FA78-4EC7-B292-DB5680A0D7F7}" presName="background" presStyleLbl="node0" presStyleIdx="1" presStyleCnt="3"/>
      <dgm:spPr>
        <a:solidFill>
          <a:srgbClr val="0065BD"/>
        </a:solidFill>
        <a:ln>
          <a:solidFill>
            <a:srgbClr val="0065BD"/>
          </a:solidFill>
        </a:ln>
      </dgm:spPr>
    </dgm:pt>
    <dgm:pt modelId="{9F31BC93-57AF-406A-B3BA-72D52F75E473}" type="pres">
      <dgm:prSet presAssocID="{A84B4AE4-FA78-4EC7-B292-DB5680A0D7F7}" presName="text" presStyleLbl="fgAcc0" presStyleIdx="1" presStyleCnt="3">
        <dgm:presLayoutVars>
          <dgm:chPref val="3"/>
        </dgm:presLayoutVars>
      </dgm:prSet>
      <dgm:spPr/>
    </dgm:pt>
    <dgm:pt modelId="{D1C72651-A1F0-4535-A542-7B2D4104712B}" type="pres">
      <dgm:prSet presAssocID="{A84B4AE4-FA78-4EC7-B292-DB5680A0D7F7}" presName="hierChild2" presStyleCnt="0"/>
      <dgm:spPr/>
    </dgm:pt>
    <dgm:pt modelId="{6C6F466A-4A5B-48FD-86BA-33F47BD330EB}" type="pres">
      <dgm:prSet presAssocID="{477E612F-6ECF-4573-BE38-A901E0B1B1B4}" presName="hierRoot1" presStyleCnt="0"/>
      <dgm:spPr/>
    </dgm:pt>
    <dgm:pt modelId="{C9F47638-F418-4946-9A4C-39E869A2B0E3}" type="pres">
      <dgm:prSet presAssocID="{477E612F-6ECF-4573-BE38-A901E0B1B1B4}" presName="composite" presStyleCnt="0"/>
      <dgm:spPr/>
    </dgm:pt>
    <dgm:pt modelId="{642DFEE6-7359-4E29-87A2-79E43B6EE3B0}" type="pres">
      <dgm:prSet presAssocID="{477E612F-6ECF-4573-BE38-A901E0B1B1B4}" presName="background" presStyleLbl="node0" presStyleIdx="2" presStyleCnt="3"/>
      <dgm:spPr>
        <a:solidFill>
          <a:srgbClr val="0065BD"/>
        </a:solidFill>
      </dgm:spPr>
    </dgm:pt>
    <dgm:pt modelId="{642CA72B-9879-4F6E-A698-5AF14FF7E2F5}" type="pres">
      <dgm:prSet presAssocID="{477E612F-6ECF-4573-BE38-A901E0B1B1B4}" presName="text" presStyleLbl="fgAcc0" presStyleIdx="2" presStyleCnt="3">
        <dgm:presLayoutVars>
          <dgm:chPref val="3"/>
        </dgm:presLayoutVars>
      </dgm:prSet>
      <dgm:spPr/>
    </dgm:pt>
    <dgm:pt modelId="{FB6CD1FF-FBEF-4F29-A9C6-ACC1EF3A3992}" type="pres">
      <dgm:prSet presAssocID="{477E612F-6ECF-4573-BE38-A901E0B1B1B4}" presName="hierChild2" presStyleCnt="0"/>
      <dgm:spPr/>
    </dgm:pt>
  </dgm:ptLst>
  <dgm:cxnLst>
    <dgm:cxn modelId="{45E1CB6D-A97A-460D-9556-02D1705A2DC0}" srcId="{4746F4BD-C707-4ED6-9545-2FC4F33E9A84}" destId="{477E612F-6ECF-4573-BE38-A901E0B1B1B4}" srcOrd="2" destOrd="0" parTransId="{D3BFE2E7-D1C7-4387-BFC5-B2C109E9D318}" sibTransId="{E3976691-BF37-4DD0-AF54-8502769AF691}"/>
    <dgm:cxn modelId="{5D699052-3859-423A-BA0E-4A503E4804A8}" type="presOf" srcId="{9D3459E3-4F53-46A3-81A6-52FE5C4D9AD2}" destId="{500F145A-73D7-4C57-B69D-CBEEE3128277}" srcOrd="0" destOrd="0" presId="urn:microsoft.com/office/officeart/2005/8/layout/hierarchy1"/>
    <dgm:cxn modelId="{F784C28C-3408-4B5D-9A3B-7E0E6A6B94EB}" type="presOf" srcId="{477E612F-6ECF-4573-BE38-A901E0B1B1B4}" destId="{642CA72B-9879-4F6E-A698-5AF14FF7E2F5}" srcOrd="0" destOrd="0" presId="urn:microsoft.com/office/officeart/2005/8/layout/hierarchy1"/>
    <dgm:cxn modelId="{C38ABB91-CF9C-4ED9-8FA8-6A4F6514B385}" srcId="{4746F4BD-C707-4ED6-9545-2FC4F33E9A84}" destId="{9D3459E3-4F53-46A3-81A6-52FE5C4D9AD2}" srcOrd="0" destOrd="0" parTransId="{1B4330D4-8C9C-460F-8AE5-4D9D3DF4004A}" sibTransId="{F5567FF0-C27B-426C-A5DB-FB2B020C8C78}"/>
    <dgm:cxn modelId="{22E9CFA8-4BC6-4110-BBAB-B71C7F0A1C42}" type="presOf" srcId="{A84B4AE4-FA78-4EC7-B292-DB5680A0D7F7}" destId="{9F31BC93-57AF-406A-B3BA-72D52F75E473}" srcOrd="0" destOrd="0" presId="urn:microsoft.com/office/officeart/2005/8/layout/hierarchy1"/>
    <dgm:cxn modelId="{A10202D4-01D4-47AE-AA58-C1D3EEF34BED}" srcId="{4746F4BD-C707-4ED6-9545-2FC4F33E9A84}" destId="{A84B4AE4-FA78-4EC7-B292-DB5680A0D7F7}" srcOrd="1" destOrd="0" parTransId="{3EEBC849-04FB-434F-A14E-E3007D0BFB12}" sibTransId="{7F1CB479-5F8C-42BE-9C38-30A83C08F112}"/>
    <dgm:cxn modelId="{0953B8F5-84C9-4BA9-ABA1-C733F32A699F}" type="presOf" srcId="{4746F4BD-C707-4ED6-9545-2FC4F33E9A84}" destId="{BE113054-3D6A-4E03-AB15-9B4CB32985BF}" srcOrd="0" destOrd="0" presId="urn:microsoft.com/office/officeart/2005/8/layout/hierarchy1"/>
    <dgm:cxn modelId="{5F37D635-864B-4D8D-AB00-F44E2C925B51}" type="presParOf" srcId="{BE113054-3D6A-4E03-AB15-9B4CB32985BF}" destId="{4AD9E864-55FD-4E9A-9B2A-8F8A7A36A2C3}" srcOrd="0" destOrd="0" presId="urn:microsoft.com/office/officeart/2005/8/layout/hierarchy1"/>
    <dgm:cxn modelId="{0C9467CE-F424-4722-B87C-E4A898C76A31}" type="presParOf" srcId="{4AD9E864-55FD-4E9A-9B2A-8F8A7A36A2C3}" destId="{BD56134E-0E8F-408A-9AF6-01999D45BADE}" srcOrd="0" destOrd="0" presId="urn:microsoft.com/office/officeart/2005/8/layout/hierarchy1"/>
    <dgm:cxn modelId="{8544C01B-B834-4347-9D38-0EEC1CED52D7}" type="presParOf" srcId="{BD56134E-0E8F-408A-9AF6-01999D45BADE}" destId="{11DD7B7B-108E-4A2C-8ADD-0F74B5AD1253}" srcOrd="0" destOrd="0" presId="urn:microsoft.com/office/officeart/2005/8/layout/hierarchy1"/>
    <dgm:cxn modelId="{BB556317-51B8-4ACC-8813-D986D1CB33CC}" type="presParOf" srcId="{BD56134E-0E8F-408A-9AF6-01999D45BADE}" destId="{500F145A-73D7-4C57-B69D-CBEEE3128277}" srcOrd="1" destOrd="0" presId="urn:microsoft.com/office/officeart/2005/8/layout/hierarchy1"/>
    <dgm:cxn modelId="{7DF937D9-6532-43AA-A1FF-FD9306A3745B}" type="presParOf" srcId="{4AD9E864-55FD-4E9A-9B2A-8F8A7A36A2C3}" destId="{E906693D-D407-4502-92B1-590117FF831B}" srcOrd="1" destOrd="0" presId="urn:microsoft.com/office/officeart/2005/8/layout/hierarchy1"/>
    <dgm:cxn modelId="{30496882-BAF6-494E-8161-C3DA1FA9DD10}" type="presParOf" srcId="{BE113054-3D6A-4E03-AB15-9B4CB32985BF}" destId="{A75F1D49-716D-4B46-9C16-9FCBE35CDDF8}" srcOrd="1" destOrd="0" presId="urn:microsoft.com/office/officeart/2005/8/layout/hierarchy1"/>
    <dgm:cxn modelId="{BA6B133C-CA5A-4DB9-B272-8251235D2928}" type="presParOf" srcId="{A75F1D49-716D-4B46-9C16-9FCBE35CDDF8}" destId="{6A426ED2-C39C-463D-ACAD-26D5018B0289}" srcOrd="0" destOrd="0" presId="urn:microsoft.com/office/officeart/2005/8/layout/hierarchy1"/>
    <dgm:cxn modelId="{3BD7E40F-AD1E-4413-8190-6763C7F16B1C}" type="presParOf" srcId="{6A426ED2-C39C-463D-ACAD-26D5018B0289}" destId="{E11CBCFA-5D5D-4405-8AF3-7BFB83008989}" srcOrd="0" destOrd="0" presId="urn:microsoft.com/office/officeart/2005/8/layout/hierarchy1"/>
    <dgm:cxn modelId="{29762496-AF56-454A-AE16-B9D12680EB3C}" type="presParOf" srcId="{6A426ED2-C39C-463D-ACAD-26D5018B0289}" destId="{9F31BC93-57AF-406A-B3BA-72D52F75E473}" srcOrd="1" destOrd="0" presId="urn:microsoft.com/office/officeart/2005/8/layout/hierarchy1"/>
    <dgm:cxn modelId="{5E34A2DF-A81B-4F43-A952-EBAF5446986F}" type="presParOf" srcId="{A75F1D49-716D-4B46-9C16-9FCBE35CDDF8}" destId="{D1C72651-A1F0-4535-A542-7B2D4104712B}" srcOrd="1" destOrd="0" presId="urn:microsoft.com/office/officeart/2005/8/layout/hierarchy1"/>
    <dgm:cxn modelId="{8552F7FC-7CCB-4ABA-9A72-4B03A3A37E2F}" type="presParOf" srcId="{BE113054-3D6A-4E03-AB15-9B4CB32985BF}" destId="{6C6F466A-4A5B-48FD-86BA-33F47BD330EB}" srcOrd="2" destOrd="0" presId="urn:microsoft.com/office/officeart/2005/8/layout/hierarchy1"/>
    <dgm:cxn modelId="{D6741CD2-052D-46BC-8296-9245C64C37BA}" type="presParOf" srcId="{6C6F466A-4A5B-48FD-86BA-33F47BD330EB}" destId="{C9F47638-F418-4946-9A4C-39E869A2B0E3}" srcOrd="0" destOrd="0" presId="urn:microsoft.com/office/officeart/2005/8/layout/hierarchy1"/>
    <dgm:cxn modelId="{471B7D53-F751-42AB-AF4C-1C4B3E73B1DF}" type="presParOf" srcId="{C9F47638-F418-4946-9A4C-39E869A2B0E3}" destId="{642DFEE6-7359-4E29-87A2-79E43B6EE3B0}" srcOrd="0" destOrd="0" presId="urn:microsoft.com/office/officeart/2005/8/layout/hierarchy1"/>
    <dgm:cxn modelId="{8A3DEF41-0148-452D-86F8-F93CC0E749F8}" type="presParOf" srcId="{C9F47638-F418-4946-9A4C-39E869A2B0E3}" destId="{642CA72B-9879-4F6E-A698-5AF14FF7E2F5}" srcOrd="1" destOrd="0" presId="urn:microsoft.com/office/officeart/2005/8/layout/hierarchy1"/>
    <dgm:cxn modelId="{84877DE4-D526-441D-8FDB-B9B248661273}" type="presParOf" srcId="{6C6F466A-4A5B-48FD-86BA-33F47BD330EB}" destId="{FB6CD1FF-FBEF-4F29-A9C6-ACC1EF3A399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01B0F6-A2FF-465C-A2BB-325794F939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D4E37A-D848-4D24-BFAC-70599133B721}">
      <dgm:prSet/>
      <dgm:spPr/>
      <dgm:t>
        <a:bodyPr/>
        <a:lstStyle/>
        <a:p>
          <a:r>
            <a:rPr lang="en-US" dirty="0"/>
            <a:t>Is the climate change-human health system depicted here a simple or complex system?</a:t>
          </a:r>
        </a:p>
      </dgm:t>
    </dgm:pt>
    <dgm:pt modelId="{0AAC7104-9CDD-4512-B5D5-A6B831E3ED4F}" type="parTrans" cxnId="{9CC3E36A-F046-4307-A920-C0DDEB8EC136}">
      <dgm:prSet/>
      <dgm:spPr/>
      <dgm:t>
        <a:bodyPr/>
        <a:lstStyle/>
        <a:p>
          <a:endParaRPr lang="en-US"/>
        </a:p>
      </dgm:t>
    </dgm:pt>
    <dgm:pt modelId="{E1448558-9170-42B0-B018-91BB71C0F9B7}" type="sibTrans" cxnId="{9CC3E36A-F046-4307-A920-C0DDEB8EC136}">
      <dgm:prSet/>
      <dgm:spPr/>
      <dgm:t>
        <a:bodyPr/>
        <a:lstStyle/>
        <a:p>
          <a:endParaRPr lang="en-US"/>
        </a:p>
      </dgm:t>
    </dgm:pt>
    <dgm:pt modelId="{49217B88-15D5-436C-BA06-17F72463D62B}">
      <dgm:prSet/>
      <dgm:spPr/>
      <dgm:t>
        <a:bodyPr/>
        <a:lstStyle/>
        <a:p>
          <a:r>
            <a:rPr lang="en-US"/>
            <a:t>Is the climate change and human health system a physical system? Chemical system? Biological system?</a:t>
          </a:r>
        </a:p>
      </dgm:t>
    </dgm:pt>
    <dgm:pt modelId="{93294DB4-52CF-4B54-AA9B-730D90BB5D20}" type="parTrans" cxnId="{B6BA4E2D-6B1A-401E-863F-E4024CB1D698}">
      <dgm:prSet/>
      <dgm:spPr/>
      <dgm:t>
        <a:bodyPr/>
        <a:lstStyle/>
        <a:p>
          <a:endParaRPr lang="en-US"/>
        </a:p>
      </dgm:t>
    </dgm:pt>
    <dgm:pt modelId="{5A3C09DD-ED8A-447F-B907-D0BDDA7DBF76}" type="sibTrans" cxnId="{B6BA4E2D-6B1A-401E-863F-E4024CB1D698}">
      <dgm:prSet/>
      <dgm:spPr/>
      <dgm:t>
        <a:bodyPr/>
        <a:lstStyle/>
        <a:p>
          <a:endParaRPr lang="en-US"/>
        </a:p>
      </dgm:t>
    </dgm:pt>
    <dgm:pt modelId="{14F2CCC5-A9E0-4E84-9E16-A2052F0DA774}">
      <dgm:prSet/>
      <dgm:spPr/>
      <dgm:t>
        <a:bodyPr/>
        <a:lstStyle/>
        <a:p>
          <a:r>
            <a:rPr lang="en-US"/>
            <a:t>Are there any smaller sub systems within the climate-health system?</a:t>
          </a:r>
        </a:p>
      </dgm:t>
    </dgm:pt>
    <dgm:pt modelId="{A94FE25A-BAA5-4E61-AC4D-14505C09CE15}" type="parTrans" cxnId="{74E4CB27-6543-44CD-91AD-EFACC3BA63D1}">
      <dgm:prSet/>
      <dgm:spPr/>
      <dgm:t>
        <a:bodyPr/>
        <a:lstStyle/>
        <a:p>
          <a:endParaRPr lang="en-US"/>
        </a:p>
      </dgm:t>
    </dgm:pt>
    <dgm:pt modelId="{EC25D783-74DF-4472-9CE5-B79D25A2B2EC}" type="sibTrans" cxnId="{74E4CB27-6543-44CD-91AD-EFACC3BA63D1}">
      <dgm:prSet/>
      <dgm:spPr/>
      <dgm:t>
        <a:bodyPr/>
        <a:lstStyle/>
        <a:p>
          <a:endParaRPr lang="en-US"/>
        </a:p>
      </dgm:t>
    </dgm:pt>
    <dgm:pt modelId="{7A86117D-06C2-4A5E-87CC-7618B4C6B19F}">
      <dgm:prSet/>
      <dgm:spPr/>
      <dgm:t>
        <a:bodyPr/>
        <a:lstStyle/>
        <a:p>
          <a:r>
            <a:rPr lang="en-US" dirty="0"/>
            <a:t>What is the value of a systems approach to understanding the impact of climate on human health (ex- how does knowing about the bigger system help with the study of a smaller system)?</a:t>
          </a:r>
        </a:p>
      </dgm:t>
    </dgm:pt>
    <dgm:pt modelId="{8EF8011B-6F4C-488C-B0B4-A9F32E865110}" type="parTrans" cxnId="{9D1BE1DD-D3A6-4A38-83E1-1BF637F9BEBC}">
      <dgm:prSet/>
      <dgm:spPr/>
      <dgm:t>
        <a:bodyPr/>
        <a:lstStyle/>
        <a:p>
          <a:endParaRPr lang="en-US"/>
        </a:p>
      </dgm:t>
    </dgm:pt>
    <dgm:pt modelId="{7F93D5E7-13E2-4F81-B798-4D43FA1EB4A7}" type="sibTrans" cxnId="{9D1BE1DD-D3A6-4A38-83E1-1BF637F9BEBC}">
      <dgm:prSet/>
      <dgm:spPr/>
      <dgm:t>
        <a:bodyPr/>
        <a:lstStyle/>
        <a:p>
          <a:endParaRPr lang="en-US"/>
        </a:p>
      </dgm:t>
    </dgm:pt>
    <dgm:pt modelId="{AF9A8055-1654-459A-B355-C0CAF200C633}" type="pres">
      <dgm:prSet presAssocID="{A301B0F6-A2FF-465C-A2BB-325794F9396E}" presName="linear" presStyleCnt="0">
        <dgm:presLayoutVars>
          <dgm:animLvl val="lvl"/>
          <dgm:resizeHandles val="exact"/>
        </dgm:presLayoutVars>
      </dgm:prSet>
      <dgm:spPr/>
    </dgm:pt>
    <dgm:pt modelId="{C0091F2F-4038-483A-BD28-C09D947E0D4E}" type="pres">
      <dgm:prSet presAssocID="{E4D4E37A-D848-4D24-BFAC-70599133B721}" presName="parentText" presStyleLbl="node1" presStyleIdx="0" presStyleCnt="4">
        <dgm:presLayoutVars>
          <dgm:chMax val="0"/>
          <dgm:bulletEnabled val="1"/>
        </dgm:presLayoutVars>
      </dgm:prSet>
      <dgm:spPr/>
    </dgm:pt>
    <dgm:pt modelId="{CF6CA8D2-EB2C-4A8F-A55A-E4B6A84407DA}" type="pres">
      <dgm:prSet presAssocID="{E1448558-9170-42B0-B018-91BB71C0F9B7}" presName="spacer" presStyleCnt="0"/>
      <dgm:spPr/>
    </dgm:pt>
    <dgm:pt modelId="{AEB0D0DB-C560-4E78-8559-ED88F24314D8}" type="pres">
      <dgm:prSet presAssocID="{49217B88-15D5-436C-BA06-17F72463D62B}" presName="parentText" presStyleLbl="node1" presStyleIdx="1" presStyleCnt="4">
        <dgm:presLayoutVars>
          <dgm:chMax val="0"/>
          <dgm:bulletEnabled val="1"/>
        </dgm:presLayoutVars>
      </dgm:prSet>
      <dgm:spPr/>
    </dgm:pt>
    <dgm:pt modelId="{3C9768C5-59D8-483C-B25E-2325610FE8F7}" type="pres">
      <dgm:prSet presAssocID="{5A3C09DD-ED8A-447F-B907-D0BDDA7DBF76}" presName="spacer" presStyleCnt="0"/>
      <dgm:spPr/>
    </dgm:pt>
    <dgm:pt modelId="{19AEEE21-3595-4CFE-9072-3E20554759A6}" type="pres">
      <dgm:prSet presAssocID="{14F2CCC5-A9E0-4E84-9E16-A2052F0DA774}" presName="parentText" presStyleLbl="node1" presStyleIdx="2" presStyleCnt="4">
        <dgm:presLayoutVars>
          <dgm:chMax val="0"/>
          <dgm:bulletEnabled val="1"/>
        </dgm:presLayoutVars>
      </dgm:prSet>
      <dgm:spPr/>
    </dgm:pt>
    <dgm:pt modelId="{5130025F-B57A-4B0D-A26F-BF826671E359}" type="pres">
      <dgm:prSet presAssocID="{EC25D783-74DF-4472-9CE5-B79D25A2B2EC}" presName="spacer" presStyleCnt="0"/>
      <dgm:spPr/>
    </dgm:pt>
    <dgm:pt modelId="{7334396B-D501-42AF-BC49-4CB6CF744CDF}" type="pres">
      <dgm:prSet presAssocID="{7A86117D-06C2-4A5E-87CC-7618B4C6B19F}" presName="parentText" presStyleLbl="node1" presStyleIdx="3" presStyleCnt="4">
        <dgm:presLayoutVars>
          <dgm:chMax val="0"/>
          <dgm:bulletEnabled val="1"/>
        </dgm:presLayoutVars>
      </dgm:prSet>
      <dgm:spPr/>
    </dgm:pt>
  </dgm:ptLst>
  <dgm:cxnLst>
    <dgm:cxn modelId="{74E4CB27-6543-44CD-91AD-EFACC3BA63D1}" srcId="{A301B0F6-A2FF-465C-A2BB-325794F9396E}" destId="{14F2CCC5-A9E0-4E84-9E16-A2052F0DA774}" srcOrd="2" destOrd="0" parTransId="{A94FE25A-BAA5-4E61-AC4D-14505C09CE15}" sibTransId="{EC25D783-74DF-4472-9CE5-B79D25A2B2EC}"/>
    <dgm:cxn modelId="{B6BA4E2D-6B1A-401E-863F-E4024CB1D698}" srcId="{A301B0F6-A2FF-465C-A2BB-325794F9396E}" destId="{49217B88-15D5-436C-BA06-17F72463D62B}" srcOrd="1" destOrd="0" parTransId="{93294DB4-52CF-4B54-AA9B-730D90BB5D20}" sibTransId="{5A3C09DD-ED8A-447F-B907-D0BDDA7DBF76}"/>
    <dgm:cxn modelId="{9CC3E36A-F046-4307-A920-C0DDEB8EC136}" srcId="{A301B0F6-A2FF-465C-A2BB-325794F9396E}" destId="{E4D4E37A-D848-4D24-BFAC-70599133B721}" srcOrd="0" destOrd="0" parTransId="{0AAC7104-9CDD-4512-B5D5-A6B831E3ED4F}" sibTransId="{E1448558-9170-42B0-B018-91BB71C0F9B7}"/>
    <dgm:cxn modelId="{053D0581-6CE9-4535-8319-BE4CA0EBB371}" type="presOf" srcId="{49217B88-15D5-436C-BA06-17F72463D62B}" destId="{AEB0D0DB-C560-4E78-8559-ED88F24314D8}" srcOrd="0" destOrd="0" presId="urn:microsoft.com/office/officeart/2005/8/layout/vList2"/>
    <dgm:cxn modelId="{52870684-AC8B-40B2-BC3B-1DF4CF23B2F0}" type="presOf" srcId="{A301B0F6-A2FF-465C-A2BB-325794F9396E}" destId="{AF9A8055-1654-459A-B355-C0CAF200C633}" srcOrd="0" destOrd="0" presId="urn:microsoft.com/office/officeart/2005/8/layout/vList2"/>
    <dgm:cxn modelId="{DB716F9C-33DF-4151-8072-14AC3597296C}" type="presOf" srcId="{E4D4E37A-D848-4D24-BFAC-70599133B721}" destId="{C0091F2F-4038-483A-BD28-C09D947E0D4E}" srcOrd="0" destOrd="0" presId="urn:microsoft.com/office/officeart/2005/8/layout/vList2"/>
    <dgm:cxn modelId="{736A3EA0-27F5-46DD-AD1F-23E008FA0892}" type="presOf" srcId="{7A86117D-06C2-4A5E-87CC-7618B4C6B19F}" destId="{7334396B-D501-42AF-BC49-4CB6CF744CDF}" srcOrd="0" destOrd="0" presId="urn:microsoft.com/office/officeart/2005/8/layout/vList2"/>
    <dgm:cxn modelId="{36560BAA-FF25-4A72-B15E-02CF54BD0138}" type="presOf" srcId="{14F2CCC5-A9E0-4E84-9E16-A2052F0DA774}" destId="{19AEEE21-3595-4CFE-9072-3E20554759A6}" srcOrd="0" destOrd="0" presId="urn:microsoft.com/office/officeart/2005/8/layout/vList2"/>
    <dgm:cxn modelId="{9D1BE1DD-D3A6-4A38-83E1-1BF637F9BEBC}" srcId="{A301B0F6-A2FF-465C-A2BB-325794F9396E}" destId="{7A86117D-06C2-4A5E-87CC-7618B4C6B19F}" srcOrd="3" destOrd="0" parTransId="{8EF8011B-6F4C-488C-B0B4-A9F32E865110}" sibTransId="{7F93D5E7-13E2-4F81-B798-4D43FA1EB4A7}"/>
    <dgm:cxn modelId="{34B46EC6-C729-4878-BB89-2F1FDA7D8D02}" type="presParOf" srcId="{AF9A8055-1654-459A-B355-C0CAF200C633}" destId="{C0091F2F-4038-483A-BD28-C09D947E0D4E}" srcOrd="0" destOrd="0" presId="urn:microsoft.com/office/officeart/2005/8/layout/vList2"/>
    <dgm:cxn modelId="{382B9902-33A4-429A-BC58-526FF5ECDF55}" type="presParOf" srcId="{AF9A8055-1654-459A-B355-C0CAF200C633}" destId="{CF6CA8D2-EB2C-4A8F-A55A-E4B6A84407DA}" srcOrd="1" destOrd="0" presId="urn:microsoft.com/office/officeart/2005/8/layout/vList2"/>
    <dgm:cxn modelId="{25FE9FF5-8F8F-4588-A47A-127D579BF59F}" type="presParOf" srcId="{AF9A8055-1654-459A-B355-C0CAF200C633}" destId="{AEB0D0DB-C560-4E78-8559-ED88F24314D8}" srcOrd="2" destOrd="0" presId="urn:microsoft.com/office/officeart/2005/8/layout/vList2"/>
    <dgm:cxn modelId="{AC877884-106C-4DD3-A0B4-00CE6D85DB61}" type="presParOf" srcId="{AF9A8055-1654-459A-B355-C0CAF200C633}" destId="{3C9768C5-59D8-483C-B25E-2325610FE8F7}" srcOrd="3" destOrd="0" presId="urn:microsoft.com/office/officeart/2005/8/layout/vList2"/>
    <dgm:cxn modelId="{B7C72777-8700-4BC8-B892-E4083C9DCA53}" type="presParOf" srcId="{AF9A8055-1654-459A-B355-C0CAF200C633}" destId="{19AEEE21-3595-4CFE-9072-3E20554759A6}" srcOrd="4" destOrd="0" presId="urn:microsoft.com/office/officeart/2005/8/layout/vList2"/>
    <dgm:cxn modelId="{E319F00C-2BE3-429F-8911-BA14E3A72285}" type="presParOf" srcId="{AF9A8055-1654-459A-B355-C0CAF200C633}" destId="{5130025F-B57A-4B0D-A26F-BF826671E359}" srcOrd="5" destOrd="0" presId="urn:microsoft.com/office/officeart/2005/8/layout/vList2"/>
    <dgm:cxn modelId="{13FF47BB-D846-4AA3-BA90-2F51D66F3A66}" type="presParOf" srcId="{AF9A8055-1654-459A-B355-C0CAF200C633}" destId="{7334396B-D501-42AF-BC49-4CB6CF744CD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CF002-8CBA-4C29-8F69-394EB4592E0F}">
      <dsp:nvSpPr>
        <dsp:cNvPr id="0" name=""/>
        <dsp:cNvSpPr/>
      </dsp:nvSpPr>
      <dsp:spPr>
        <a:xfrm>
          <a:off x="0" y="32460"/>
          <a:ext cx="10160000" cy="7043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ct val="35000"/>
            </a:spcAft>
            <a:buNone/>
          </a:pPr>
          <a:r>
            <a:rPr lang="en-US" sz="2800" kern="1200" baseline="0"/>
            <a:t>Discuss with a partner specific impacts of..</a:t>
          </a:r>
          <a:endParaRPr lang="en-US" sz="2800" kern="1200"/>
        </a:p>
      </dsp:txBody>
      <dsp:txXfrm>
        <a:off x="34383" y="66843"/>
        <a:ext cx="10091234" cy="635573"/>
      </dsp:txXfrm>
    </dsp:sp>
    <dsp:sp modelId="{99B5C36D-736B-4A81-A037-6A329FD4975E}">
      <dsp:nvSpPr>
        <dsp:cNvPr id="0" name=""/>
        <dsp:cNvSpPr/>
      </dsp:nvSpPr>
      <dsp:spPr>
        <a:xfrm>
          <a:off x="0" y="817440"/>
          <a:ext cx="10160000" cy="7043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ct val="35000"/>
            </a:spcAft>
            <a:buNone/>
          </a:pPr>
          <a:r>
            <a:rPr lang="en-US" sz="2800" kern="1200" baseline="0"/>
            <a:t>A warming climate on human health</a:t>
          </a:r>
          <a:endParaRPr lang="en-US" sz="2800" kern="1200"/>
        </a:p>
      </dsp:txBody>
      <dsp:txXfrm>
        <a:off x="34383" y="851823"/>
        <a:ext cx="10091234" cy="635573"/>
      </dsp:txXfrm>
    </dsp:sp>
    <dsp:sp modelId="{8148406B-9222-44F8-A21B-4F10A8AC5F35}">
      <dsp:nvSpPr>
        <dsp:cNvPr id="0" name=""/>
        <dsp:cNvSpPr/>
      </dsp:nvSpPr>
      <dsp:spPr>
        <a:xfrm>
          <a:off x="0" y="1602420"/>
          <a:ext cx="10160000" cy="7043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ct val="35000"/>
            </a:spcAft>
            <a:buNone/>
          </a:pPr>
          <a:r>
            <a:rPr lang="en-US" sz="2800" kern="1200" baseline="0"/>
            <a:t>A wetter climate on human health</a:t>
          </a:r>
          <a:endParaRPr lang="en-US" sz="2800" kern="1200"/>
        </a:p>
      </dsp:txBody>
      <dsp:txXfrm>
        <a:off x="34383" y="1636803"/>
        <a:ext cx="10091234" cy="635573"/>
      </dsp:txXfrm>
    </dsp:sp>
    <dsp:sp modelId="{EABAC165-9DD0-454C-B0E0-CD2D4D053698}">
      <dsp:nvSpPr>
        <dsp:cNvPr id="0" name=""/>
        <dsp:cNvSpPr/>
      </dsp:nvSpPr>
      <dsp:spPr>
        <a:xfrm>
          <a:off x="0" y="2387400"/>
          <a:ext cx="10160000" cy="7043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ct val="35000"/>
            </a:spcAft>
            <a:buNone/>
          </a:pPr>
          <a:r>
            <a:rPr lang="en-US" sz="2800" kern="1200" baseline="0"/>
            <a:t>A drier climate on human health</a:t>
          </a:r>
          <a:endParaRPr lang="en-US" sz="2800" kern="1200"/>
        </a:p>
      </dsp:txBody>
      <dsp:txXfrm>
        <a:off x="34383" y="2421783"/>
        <a:ext cx="10091234" cy="635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D7B7B-108E-4A2C-8ADD-0F74B5AD1253}">
      <dsp:nvSpPr>
        <dsp:cNvPr id="0" name=""/>
        <dsp:cNvSpPr/>
      </dsp:nvSpPr>
      <dsp:spPr>
        <a:xfrm>
          <a:off x="0" y="504031"/>
          <a:ext cx="2857499" cy="1814512"/>
        </a:xfrm>
        <a:prstGeom prst="roundRect">
          <a:avLst>
            <a:gd name="adj" fmla="val 10000"/>
          </a:avLst>
        </a:prstGeom>
        <a:solidFill>
          <a:srgbClr val="0065BD"/>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00F145A-73D7-4C57-B69D-CBEEE3128277}">
      <dsp:nvSpPr>
        <dsp:cNvPr id="0" name=""/>
        <dsp:cNvSpPr/>
      </dsp:nvSpPr>
      <dsp:spPr>
        <a:xfrm>
          <a:off x="317499" y="805656"/>
          <a:ext cx="2857499" cy="1814512"/>
        </a:xfrm>
        <a:prstGeom prst="roundRect">
          <a:avLst>
            <a:gd name="adj" fmla="val 10000"/>
          </a:avLst>
        </a:prstGeom>
        <a:solidFill>
          <a:schemeClr val="lt1">
            <a:alpha val="90000"/>
            <a:hueOff val="0"/>
            <a:satOff val="0"/>
            <a:lumOff val="0"/>
            <a:alphaOff val="0"/>
          </a:schemeClr>
        </a:solidFill>
        <a:ln w="25400" cap="flat" cmpd="sng" algn="ctr">
          <a:solidFill>
            <a:srgbClr val="0065BD"/>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After reading, complete one or more rows of the graphic organizer</a:t>
          </a:r>
        </a:p>
      </dsp:txBody>
      <dsp:txXfrm>
        <a:off x="370644" y="858801"/>
        <a:ext cx="2751209" cy="1708222"/>
      </dsp:txXfrm>
    </dsp:sp>
    <dsp:sp modelId="{E11CBCFA-5D5D-4405-8AF3-7BFB83008989}">
      <dsp:nvSpPr>
        <dsp:cNvPr id="0" name=""/>
        <dsp:cNvSpPr/>
      </dsp:nvSpPr>
      <dsp:spPr>
        <a:xfrm>
          <a:off x="3492499" y="504031"/>
          <a:ext cx="2857499" cy="1814512"/>
        </a:xfrm>
        <a:prstGeom prst="roundRect">
          <a:avLst>
            <a:gd name="adj" fmla="val 10000"/>
          </a:avLst>
        </a:prstGeom>
        <a:solidFill>
          <a:srgbClr val="0065BD"/>
        </a:solidFill>
        <a:ln w="38100" cap="flat" cmpd="sng" algn="ctr">
          <a:solidFill>
            <a:srgbClr val="0065BD"/>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F31BC93-57AF-406A-B3BA-72D52F75E473}">
      <dsp:nvSpPr>
        <dsp:cNvPr id="0" name=""/>
        <dsp:cNvSpPr/>
      </dsp:nvSpPr>
      <dsp:spPr>
        <a:xfrm>
          <a:off x="3809999" y="805656"/>
          <a:ext cx="2857499" cy="1814512"/>
        </a:xfrm>
        <a:prstGeom prst="roundRect">
          <a:avLst>
            <a:gd name="adj" fmla="val 10000"/>
          </a:avLst>
        </a:prstGeom>
        <a:solidFill>
          <a:schemeClr val="lt1">
            <a:alpha val="90000"/>
            <a:hueOff val="0"/>
            <a:satOff val="0"/>
            <a:lumOff val="0"/>
            <a:alphaOff val="0"/>
          </a:schemeClr>
        </a:solidFill>
        <a:ln w="25400" cap="flat" cmpd="sng" algn="ctr">
          <a:solidFill>
            <a:srgbClr val="0065BD"/>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ID underlying environmental conditions that create the hazard, then climate drivers responsible for producing environmental conditions</a:t>
          </a:r>
        </a:p>
      </dsp:txBody>
      <dsp:txXfrm>
        <a:off x="3863144" y="858801"/>
        <a:ext cx="2751209" cy="1708222"/>
      </dsp:txXfrm>
    </dsp:sp>
    <dsp:sp modelId="{642DFEE6-7359-4E29-87A2-79E43B6EE3B0}">
      <dsp:nvSpPr>
        <dsp:cNvPr id="0" name=""/>
        <dsp:cNvSpPr/>
      </dsp:nvSpPr>
      <dsp:spPr>
        <a:xfrm>
          <a:off x="6985000" y="504031"/>
          <a:ext cx="2857499" cy="1814512"/>
        </a:xfrm>
        <a:prstGeom prst="roundRect">
          <a:avLst>
            <a:gd name="adj" fmla="val 10000"/>
          </a:avLst>
        </a:prstGeom>
        <a:solidFill>
          <a:srgbClr val="0065BD"/>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42CA72B-9879-4F6E-A698-5AF14FF7E2F5}">
      <dsp:nvSpPr>
        <dsp:cNvPr id="0" name=""/>
        <dsp:cNvSpPr/>
      </dsp:nvSpPr>
      <dsp:spPr>
        <a:xfrm>
          <a:off x="7302500" y="805656"/>
          <a:ext cx="2857499" cy="1814512"/>
        </a:xfrm>
        <a:prstGeom prst="roundRect">
          <a:avLst>
            <a:gd name="adj" fmla="val 10000"/>
          </a:avLst>
        </a:prstGeom>
        <a:solidFill>
          <a:schemeClr val="lt1">
            <a:alpha val="90000"/>
            <a:hueOff val="0"/>
            <a:satOff val="0"/>
            <a:lumOff val="0"/>
            <a:alphaOff val="0"/>
          </a:schemeClr>
        </a:solidFill>
        <a:ln w="25400" cap="flat" cmpd="sng" algn="ctr">
          <a:solidFill>
            <a:srgbClr val="0065BD"/>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Each group- ID one student to present model aloud to the class while group members contribute to the model by writing or placing their model components on the board</a:t>
          </a:r>
        </a:p>
      </dsp:txBody>
      <dsp:txXfrm>
        <a:off x="7355645" y="858801"/>
        <a:ext cx="2751209" cy="17082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91F2F-4038-483A-BD28-C09D947E0D4E}">
      <dsp:nvSpPr>
        <dsp:cNvPr id="0" name=""/>
        <dsp:cNvSpPr/>
      </dsp:nvSpPr>
      <dsp:spPr>
        <a:xfrm>
          <a:off x="0" y="115439"/>
          <a:ext cx="10160000" cy="684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Is the climate change-human health system depicted here a simple or complex system?</a:t>
          </a:r>
        </a:p>
      </dsp:txBody>
      <dsp:txXfrm>
        <a:off x="33412" y="148851"/>
        <a:ext cx="10093176" cy="617626"/>
      </dsp:txXfrm>
    </dsp:sp>
    <dsp:sp modelId="{AEB0D0DB-C560-4E78-8559-ED88F24314D8}">
      <dsp:nvSpPr>
        <dsp:cNvPr id="0" name=""/>
        <dsp:cNvSpPr/>
      </dsp:nvSpPr>
      <dsp:spPr>
        <a:xfrm>
          <a:off x="0" y="851729"/>
          <a:ext cx="10160000" cy="684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Is the climate change and human health system a physical system? Chemical system? Biological system?</a:t>
          </a:r>
        </a:p>
      </dsp:txBody>
      <dsp:txXfrm>
        <a:off x="33412" y="885141"/>
        <a:ext cx="10093176" cy="617626"/>
      </dsp:txXfrm>
    </dsp:sp>
    <dsp:sp modelId="{19AEEE21-3595-4CFE-9072-3E20554759A6}">
      <dsp:nvSpPr>
        <dsp:cNvPr id="0" name=""/>
        <dsp:cNvSpPr/>
      </dsp:nvSpPr>
      <dsp:spPr>
        <a:xfrm>
          <a:off x="0" y="1588020"/>
          <a:ext cx="10160000" cy="684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Are there any smaller sub systems within the climate-health system?</a:t>
          </a:r>
        </a:p>
      </dsp:txBody>
      <dsp:txXfrm>
        <a:off x="33412" y="1621432"/>
        <a:ext cx="10093176" cy="617626"/>
      </dsp:txXfrm>
    </dsp:sp>
    <dsp:sp modelId="{7334396B-D501-42AF-BC49-4CB6CF744CDF}">
      <dsp:nvSpPr>
        <dsp:cNvPr id="0" name=""/>
        <dsp:cNvSpPr/>
      </dsp:nvSpPr>
      <dsp:spPr>
        <a:xfrm>
          <a:off x="0" y="2324310"/>
          <a:ext cx="10160000" cy="684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What is the value of a systems approach to understanding the impact of climate on human health (ex- how does knowing about the bigger system help with the study of a smaller system)?</a:t>
          </a:r>
        </a:p>
      </dsp:txBody>
      <dsp:txXfrm>
        <a:off x="33412" y="2357722"/>
        <a:ext cx="10093176" cy="6176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964F36-423F-934C-B8FC-D0B5B4A3413E}" type="datetimeFigureOut">
              <a:rPr lang="en-US"/>
              <a:pPr/>
              <a:t>3/9/2023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1A5BF9-7A5B-974C-A59D-6C312CD280BE}" type="slidenum">
              <a:rPr/>
              <a:pPr/>
              <a:t>‹#›</a:t>
            </a:fld>
            <a:endParaRPr lang="en-US"/>
          </a:p>
        </p:txBody>
      </p:sp>
    </p:spTree>
    <p:extLst>
      <p:ext uri="{BB962C8B-B14F-4D97-AF65-F5344CB8AC3E}">
        <p14:creationId xmlns:p14="http://schemas.microsoft.com/office/powerpoint/2010/main" val="8485376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D763FA-EF04-43C4-8E23-DC1E915093FF}" type="datetimeFigureOut">
              <a:rPr lang="en-US" smtClean="0"/>
              <a:pPr/>
              <a:t>3/9/2023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C373FA-CCBB-4261-BF32-D8F54453E826}" type="slidenum">
              <a:rPr lang="en-US" smtClean="0"/>
              <a:pPr/>
              <a:t>‹#›</a:t>
            </a:fld>
            <a:endParaRPr lang="en-US"/>
          </a:p>
        </p:txBody>
      </p:sp>
    </p:spTree>
    <p:extLst>
      <p:ext uri="{BB962C8B-B14F-4D97-AF65-F5344CB8AC3E}">
        <p14:creationId xmlns:p14="http://schemas.microsoft.com/office/powerpoint/2010/main" val="10499406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naacp.org/issues/environmental-justic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C373FA-CCBB-4261-BF32-D8F54453E826}" type="slidenum">
              <a:rPr lang="en-US" smtClean="0"/>
              <a:pPr/>
              <a:t>1</a:t>
            </a:fld>
            <a:endParaRPr lang="en-US"/>
          </a:p>
        </p:txBody>
      </p:sp>
    </p:spTree>
    <p:extLst>
      <p:ext uri="{BB962C8B-B14F-4D97-AF65-F5344CB8AC3E}">
        <p14:creationId xmlns:p14="http://schemas.microsoft.com/office/powerpoint/2010/main" val="1305030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Flooding can be both an environmental condition and hazard if high waters lead to injury or drowning.</a:t>
            </a:r>
          </a:p>
          <a:p>
            <a:r>
              <a:rPr lang="en-US" dirty="0"/>
              <a:t>Ask students- if they think of other human health hazards that might arise from flooding (like growth of mold and </a:t>
            </a:r>
            <a:r>
              <a:rPr lang="en-US" dirty="0" err="1"/>
              <a:t>middew</a:t>
            </a:r>
            <a:r>
              <a:rPr lang="en-US" dirty="0"/>
              <a:t> after water subsides)</a:t>
            </a:r>
          </a:p>
        </p:txBody>
      </p:sp>
      <p:sp>
        <p:nvSpPr>
          <p:cNvPr id="4" name="Slide Number Placeholder 3"/>
          <p:cNvSpPr>
            <a:spLocks noGrp="1"/>
          </p:cNvSpPr>
          <p:nvPr>
            <p:ph type="sldNum" sz="quarter" idx="5"/>
          </p:nvPr>
        </p:nvSpPr>
        <p:spPr/>
        <p:txBody>
          <a:bodyPr/>
          <a:lstStyle/>
          <a:p>
            <a:fld id="{81C373FA-CCBB-4261-BF32-D8F54453E826}" type="slidenum">
              <a:rPr lang="en-US" smtClean="0"/>
              <a:pPr/>
              <a:t>10</a:t>
            </a:fld>
            <a:endParaRPr lang="en-US"/>
          </a:p>
        </p:txBody>
      </p:sp>
    </p:spTree>
    <p:extLst>
      <p:ext uri="{BB962C8B-B14F-4D97-AF65-F5344CB8AC3E}">
        <p14:creationId xmlns:p14="http://schemas.microsoft.com/office/powerpoint/2010/main" val="4273201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Assign 3-4 students per chapter and distribute copies of reading to each group member</a:t>
            </a:r>
          </a:p>
          <a:p>
            <a:r>
              <a:rPr lang="en-US" dirty="0"/>
              <a:t>Tell students to complete the reading</a:t>
            </a:r>
          </a:p>
        </p:txBody>
      </p:sp>
      <p:sp>
        <p:nvSpPr>
          <p:cNvPr id="4" name="Slide Number Placeholder 3"/>
          <p:cNvSpPr>
            <a:spLocks noGrp="1"/>
          </p:cNvSpPr>
          <p:nvPr>
            <p:ph type="sldNum" sz="quarter" idx="5"/>
          </p:nvPr>
        </p:nvSpPr>
        <p:spPr/>
        <p:txBody>
          <a:bodyPr/>
          <a:lstStyle/>
          <a:p>
            <a:fld id="{81C373FA-CCBB-4261-BF32-D8F54453E826}" type="slidenum">
              <a:rPr lang="en-US" smtClean="0"/>
              <a:pPr/>
              <a:t>11</a:t>
            </a:fld>
            <a:endParaRPr lang="en-US"/>
          </a:p>
        </p:txBody>
      </p:sp>
    </p:spTree>
    <p:extLst>
      <p:ext uri="{BB962C8B-B14F-4D97-AF65-F5344CB8AC3E}">
        <p14:creationId xmlns:p14="http://schemas.microsoft.com/office/powerpoint/2010/main" val="289713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C373FA-CCBB-4261-BF32-D8F54453E826}" type="slidenum">
              <a:rPr lang="en-US" smtClean="0"/>
              <a:pPr/>
              <a:t>12</a:t>
            </a:fld>
            <a:endParaRPr lang="en-US"/>
          </a:p>
        </p:txBody>
      </p:sp>
    </p:spTree>
    <p:extLst>
      <p:ext uri="{BB962C8B-B14F-4D97-AF65-F5344CB8AC3E}">
        <p14:creationId xmlns:p14="http://schemas.microsoft.com/office/powerpoint/2010/main" val="3198720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should write in their own words on the board or place sticky notes/cards in the appropriate location and connect words using a marker, tape, or chalk</a:t>
            </a:r>
          </a:p>
          <a:p>
            <a:r>
              <a:rPr lang="en-US" dirty="0"/>
              <a:t>Students note where one environmental condition like flooding influences other health outcomes by adding arrows</a:t>
            </a:r>
          </a:p>
          <a:p>
            <a:r>
              <a:rPr lang="en-US" dirty="0"/>
              <a:t>If a change in climate/ environment condition is already represented, students should use term already there and connect to new information.</a:t>
            </a:r>
          </a:p>
          <a:p>
            <a:r>
              <a:rPr lang="en-US" dirty="0"/>
              <a:t>Prompt students to consider terms that have already been placed on the board and make new connections using markers. Ex- drought will not only cause an increase in wildfires but also lead to crop failures resulting in shortage of food, higher food prices and increase in malnutrition.</a:t>
            </a:r>
          </a:p>
          <a:p>
            <a:r>
              <a:rPr lang="en-US" dirty="0"/>
              <a:t>Check if climate driver</a:t>
            </a:r>
            <a:r>
              <a:rPr lang="en-US" dirty="0">
                <a:sym typeface="Wingdings" panose="05000000000000000000" pitchFamily="2" charset="2"/>
              </a:rPr>
              <a:t> environmental condition environmental hazard health outcome sequence is logical and depicted before the next group goes.</a:t>
            </a:r>
            <a:endParaRPr lang="en-US" dirty="0"/>
          </a:p>
        </p:txBody>
      </p:sp>
      <p:sp>
        <p:nvSpPr>
          <p:cNvPr id="4" name="Slide Number Placeholder 3"/>
          <p:cNvSpPr>
            <a:spLocks noGrp="1"/>
          </p:cNvSpPr>
          <p:nvPr>
            <p:ph type="sldNum" sz="quarter" idx="5"/>
          </p:nvPr>
        </p:nvSpPr>
        <p:spPr/>
        <p:txBody>
          <a:bodyPr/>
          <a:lstStyle/>
          <a:p>
            <a:fld id="{81C373FA-CCBB-4261-BF32-D8F54453E826}" type="slidenum">
              <a:rPr lang="en-US" smtClean="0"/>
              <a:pPr/>
              <a:t>13</a:t>
            </a:fld>
            <a:endParaRPr lang="en-US"/>
          </a:p>
        </p:txBody>
      </p:sp>
    </p:spTree>
    <p:extLst>
      <p:ext uri="{BB962C8B-B14F-4D97-AF65-F5344CB8AC3E}">
        <p14:creationId xmlns:p14="http://schemas.microsoft.com/office/powerpoint/2010/main" val="1836071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can notice- complex interconnected nature of our environment and its impact on human health</a:t>
            </a:r>
          </a:p>
          <a:p>
            <a:r>
              <a:rPr lang="en-US" dirty="0"/>
              <a:t>Need to simplify to better understand the individual parts of the system and their connections to each other</a:t>
            </a:r>
          </a:p>
        </p:txBody>
      </p:sp>
      <p:sp>
        <p:nvSpPr>
          <p:cNvPr id="4" name="Slide Number Placeholder 3"/>
          <p:cNvSpPr>
            <a:spLocks noGrp="1"/>
          </p:cNvSpPr>
          <p:nvPr>
            <p:ph type="sldNum" sz="quarter" idx="5"/>
          </p:nvPr>
        </p:nvSpPr>
        <p:spPr/>
        <p:txBody>
          <a:bodyPr/>
          <a:lstStyle/>
          <a:p>
            <a:fld id="{81C373FA-CCBB-4261-BF32-D8F54453E826}" type="slidenum">
              <a:rPr lang="en-US" smtClean="0"/>
              <a:pPr/>
              <a:t>14</a:t>
            </a:fld>
            <a:endParaRPr lang="en-US"/>
          </a:p>
        </p:txBody>
      </p:sp>
    </p:spTree>
    <p:extLst>
      <p:ext uri="{BB962C8B-B14F-4D97-AF65-F5344CB8AC3E}">
        <p14:creationId xmlns:p14="http://schemas.microsoft.com/office/powerpoint/2010/main" val="2820042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question- complex system- one environmental condition leads to multiple hazards and health outcomes; multiple climate drivers interact to produce an environmental condition</a:t>
            </a:r>
          </a:p>
          <a:p>
            <a:r>
              <a:rPr lang="en-US" dirty="0"/>
              <a:t>2</a:t>
            </a:r>
            <a:r>
              <a:rPr lang="en-US" baseline="30000" dirty="0"/>
              <a:t>nd</a:t>
            </a:r>
            <a:r>
              <a:rPr lang="en-US" dirty="0"/>
              <a:t> question- earth’s processes and its living inhabitants are systems within systems. The climate change and </a:t>
            </a:r>
            <a:r>
              <a:rPr lang="en-US" dirty="0" err="1"/>
              <a:t>huan</a:t>
            </a:r>
            <a:r>
              <a:rPr lang="en-US" dirty="0"/>
              <a:t> health system is composed of physical, chemical and biological systems that interact with each other and influence human health.</a:t>
            </a:r>
          </a:p>
          <a:p>
            <a:r>
              <a:rPr lang="en-US" dirty="0"/>
              <a:t>3</a:t>
            </a:r>
            <a:r>
              <a:rPr lang="en-US" baseline="30000" dirty="0"/>
              <a:t>rd</a:t>
            </a:r>
            <a:r>
              <a:rPr lang="en-US" dirty="0"/>
              <a:t> question- yes the hydrosphere represents a system, the atmosphere </a:t>
            </a:r>
            <a:r>
              <a:rPr lang="en-US" dirty="0" err="1"/>
              <a:t>represets</a:t>
            </a:r>
            <a:r>
              <a:rPr lang="en-US" dirty="0"/>
              <a:t> a system, biosphere represents a system. All together systems make up the larger climate and health system. Human body is also a system and susceptibility can be influenced by factors like age, genetic make-up and socio-economic status.</a:t>
            </a:r>
          </a:p>
          <a:p>
            <a:r>
              <a:rPr lang="en-US" dirty="0"/>
              <a:t>4</a:t>
            </a:r>
            <a:r>
              <a:rPr lang="en-US" baseline="30000" dirty="0"/>
              <a:t>th</a:t>
            </a:r>
            <a:r>
              <a:rPr lang="en-US" dirty="0"/>
              <a:t> question- helps id potential variables/influences on the system, if not aware of larger system, might reach erroneous conclusions or encounter unintended consequences</a:t>
            </a:r>
          </a:p>
          <a:p>
            <a:r>
              <a:rPr lang="en-US" dirty="0"/>
              <a:t>Can identify how communities like schools and the public health system will need to adapt to protect public health in response to changing </a:t>
            </a:r>
            <a:r>
              <a:rPr lang="en-US" dirty="0" err="1"/>
              <a:t>changing</a:t>
            </a:r>
            <a:r>
              <a:rPr lang="en-US" dirty="0"/>
              <a:t> climate.</a:t>
            </a:r>
          </a:p>
        </p:txBody>
      </p:sp>
      <p:sp>
        <p:nvSpPr>
          <p:cNvPr id="4" name="Slide Number Placeholder 3"/>
          <p:cNvSpPr>
            <a:spLocks noGrp="1"/>
          </p:cNvSpPr>
          <p:nvPr>
            <p:ph type="sldNum" sz="quarter" idx="5"/>
          </p:nvPr>
        </p:nvSpPr>
        <p:spPr/>
        <p:txBody>
          <a:bodyPr/>
          <a:lstStyle/>
          <a:p>
            <a:fld id="{81C373FA-CCBB-4261-BF32-D8F54453E826}" type="slidenum">
              <a:rPr lang="en-US" smtClean="0"/>
              <a:pPr/>
              <a:t>15</a:t>
            </a:fld>
            <a:endParaRPr lang="en-US"/>
          </a:p>
        </p:txBody>
      </p:sp>
    </p:spTree>
    <p:extLst>
      <p:ext uri="{BB962C8B-B14F-4D97-AF65-F5344CB8AC3E}">
        <p14:creationId xmlns:p14="http://schemas.microsoft.com/office/powerpoint/2010/main" val="1216618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can notice- complex interconnected nature of our environment and its impact on human health</a:t>
            </a:r>
          </a:p>
          <a:p>
            <a:r>
              <a:rPr lang="en-US" dirty="0"/>
              <a:t>Need to simplify to better understand the individual parts of the system and their connections to each other</a:t>
            </a:r>
          </a:p>
        </p:txBody>
      </p:sp>
      <p:sp>
        <p:nvSpPr>
          <p:cNvPr id="4" name="Slide Number Placeholder 3"/>
          <p:cNvSpPr>
            <a:spLocks noGrp="1"/>
          </p:cNvSpPr>
          <p:nvPr>
            <p:ph type="sldNum" sz="quarter" idx="5"/>
          </p:nvPr>
        </p:nvSpPr>
        <p:spPr/>
        <p:txBody>
          <a:bodyPr/>
          <a:lstStyle/>
          <a:p>
            <a:fld id="{81C373FA-CCBB-4261-BF32-D8F54453E826}" type="slidenum">
              <a:rPr lang="en-US" smtClean="0"/>
              <a:pPr/>
              <a:t>16</a:t>
            </a:fld>
            <a:endParaRPr lang="en-US"/>
          </a:p>
        </p:txBody>
      </p:sp>
    </p:spTree>
    <p:extLst>
      <p:ext uri="{BB962C8B-B14F-4D97-AF65-F5344CB8AC3E}">
        <p14:creationId xmlns:p14="http://schemas.microsoft.com/office/powerpoint/2010/main" val="214481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question- to make it easier; too much to look at if study everything (like weather patterns, length of time, occurrence, quality of water supplies, </a:t>
            </a:r>
            <a:r>
              <a:rPr lang="en-US" dirty="0" err="1"/>
              <a:t>etc</a:t>
            </a:r>
            <a:r>
              <a:rPr lang="en-US" dirty="0"/>
              <a:t>). Complex systems therefore need to be simplified like on a cause and effect level pr experimentation level.</a:t>
            </a:r>
          </a:p>
          <a:p>
            <a:r>
              <a:rPr lang="en-US" dirty="0"/>
              <a:t>2</a:t>
            </a:r>
            <a:r>
              <a:rPr lang="en-US" baseline="30000" dirty="0"/>
              <a:t>nd</a:t>
            </a:r>
            <a:r>
              <a:rPr lang="en-US" dirty="0"/>
              <a:t> question- defining boundaries of systems, identifying and controlling for variables, keeping track of what goes in leaves the system, identifying actions and reactions.</a:t>
            </a:r>
          </a:p>
        </p:txBody>
      </p:sp>
      <p:sp>
        <p:nvSpPr>
          <p:cNvPr id="4" name="Slide Number Placeholder 3"/>
          <p:cNvSpPr>
            <a:spLocks noGrp="1"/>
          </p:cNvSpPr>
          <p:nvPr>
            <p:ph type="sldNum" sz="quarter" idx="5"/>
          </p:nvPr>
        </p:nvSpPr>
        <p:spPr/>
        <p:txBody>
          <a:bodyPr/>
          <a:lstStyle/>
          <a:p>
            <a:fld id="{81C373FA-CCBB-4261-BF32-D8F54453E826}" type="slidenum">
              <a:rPr lang="en-US" smtClean="0"/>
              <a:pPr/>
              <a:t>17</a:t>
            </a:fld>
            <a:endParaRPr lang="en-US"/>
          </a:p>
        </p:txBody>
      </p:sp>
    </p:spTree>
    <p:extLst>
      <p:ext uri="{BB962C8B-B14F-4D97-AF65-F5344CB8AC3E}">
        <p14:creationId xmlns:p14="http://schemas.microsoft.com/office/powerpoint/2010/main" val="1545741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these mitigation and adaption changes in activities and practices, we could limit the mitigation of changes to the planet’s climate and the negative impacts to human health. It’s possible that some mitigation strategies could exacerbate human stressors or introduce unanticipated potential for human harm, but many strategies provide co-benefits, reducing the negative effects of climate change and reducing illness or death. One example explains that shifting dietary intake to more environmentally-friendly and healthy options could reduce greenhouse gas emissions and land and water stress, while improving health</a:t>
            </a:r>
          </a:p>
        </p:txBody>
      </p:sp>
      <p:sp>
        <p:nvSpPr>
          <p:cNvPr id="4" name="Slide Number Placeholder 3"/>
          <p:cNvSpPr>
            <a:spLocks noGrp="1"/>
          </p:cNvSpPr>
          <p:nvPr>
            <p:ph type="sldNum" sz="quarter" idx="5"/>
          </p:nvPr>
        </p:nvSpPr>
        <p:spPr/>
        <p:txBody>
          <a:bodyPr/>
          <a:lstStyle/>
          <a:p>
            <a:fld id="{81C373FA-CCBB-4261-BF32-D8F54453E826}" type="slidenum">
              <a:rPr lang="en-US" smtClean="0"/>
              <a:pPr/>
              <a:t>19</a:t>
            </a:fld>
            <a:endParaRPr lang="en-US"/>
          </a:p>
        </p:txBody>
      </p:sp>
    </p:spTree>
    <p:extLst>
      <p:ext uri="{BB962C8B-B14F-4D97-AF65-F5344CB8AC3E}">
        <p14:creationId xmlns:p14="http://schemas.microsoft.com/office/powerpoint/2010/main" val="1249013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list of possible adaptation strategies is included for each chapter in the Toolkit Answer Key (starting on page14). </a:t>
            </a:r>
          </a:p>
        </p:txBody>
      </p:sp>
      <p:sp>
        <p:nvSpPr>
          <p:cNvPr id="4" name="Slide Number Placeholder 3"/>
          <p:cNvSpPr>
            <a:spLocks noGrp="1"/>
          </p:cNvSpPr>
          <p:nvPr>
            <p:ph type="sldNum" sz="quarter" idx="5"/>
          </p:nvPr>
        </p:nvSpPr>
        <p:spPr/>
        <p:txBody>
          <a:bodyPr/>
          <a:lstStyle/>
          <a:p>
            <a:fld id="{81C373FA-CCBB-4261-BF32-D8F54453E826}" type="slidenum">
              <a:rPr lang="en-US" smtClean="0"/>
              <a:pPr/>
              <a:t>20</a:t>
            </a:fld>
            <a:endParaRPr lang="en-US"/>
          </a:p>
        </p:txBody>
      </p:sp>
    </p:spTree>
    <p:extLst>
      <p:ext uri="{BB962C8B-B14F-4D97-AF65-F5344CB8AC3E}">
        <p14:creationId xmlns:p14="http://schemas.microsoft.com/office/powerpoint/2010/main" val="2430084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C373FA-CCBB-4261-BF32-D8F54453E826}" type="slidenum">
              <a:rPr lang="en-US" smtClean="0"/>
              <a:pPr/>
              <a:t>2</a:t>
            </a:fld>
            <a:endParaRPr lang="en-US"/>
          </a:p>
        </p:txBody>
      </p:sp>
    </p:spTree>
    <p:extLst>
      <p:ext uri="{BB962C8B-B14F-4D97-AF65-F5344CB8AC3E}">
        <p14:creationId xmlns:p14="http://schemas.microsoft.com/office/powerpoint/2010/main" val="1236715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could further extend their learning by either working to implement their resilience project in their school or community (if applicable) or by advocating for their adaptation strategy or resilience building project through civic engagement with relevant policymakers (students could partner with a U.S. Government/Civics class).</a:t>
            </a:r>
          </a:p>
          <a:p>
            <a:endParaRPr lang="en-US" dirty="0"/>
          </a:p>
          <a:p>
            <a:r>
              <a:rPr lang="en-US" dirty="0"/>
              <a:t>Another avenue is to deliberately connect what students learned about climate change and human health to environmental justice, racism, and the health disparities that marginalized communities in the state, community or school district face due to climate change. </a:t>
            </a:r>
          </a:p>
          <a:p>
            <a:endParaRPr lang="en-US" dirty="0"/>
          </a:p>
        </p:txBody>
      </p:sp>
      <p:sp>
        <p:nvSpPr>
          <p:cNvPr id="4" name="Slide Number Placeholder 3"/>
          <p:cNvSpPr>
            <a:spLocks noGrp="1"/>
          </p:cNvSpPr>
          <p:nvPr>
            <p:ph type="sldNum" sz="quarter" idx="5"/>
          </p:nvPr>
        </p:nvSpPr>
        <p:spPr/>
        <p:txBody>
          <a:bodyPr/>
          <a:lstStyle/>
          <a:p>
            <a:fld id="{81C373FA-CCBB-4261-BF32-D8F54453E826}" type="slidenum">
              <a:rPr lang="en-US" smtClean="0"/>
              <a:pPr/>
              <a:t>21</a:t>
            </a:fld>
            <a:endParaRPr lang="en-US"/>
          </a:p>
        </p:txBody>
      </p:sp>
    </p:spTree>
    <p:extLst>
      <p:ext uri="{BB962C8B-B14F-4D97-AF65-F5344CB8AC3E}">
        <p14:creationId xmlns:p14="http://schemas.microsoft.com/office/powerpoint/2010/main" val="1603531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could evaluate a local solution to a health outcome in assigned chapter. Or students can write a letter to the editor of a local paper or policymaker highlighting how their community should prepare for human health outcomes related to their chapter.</a:t>
            </a:r>
          </a:p>
          <a:p>
            <a:endParaRPr lang="en-US" dirty="0"/>
          </a:p>
          <a:p>
            <a:r>
              <a:rPr lang="en-US" dirty="0"/>
              <a:t>Students could further extend their learning by either working to implement their resilience project in their school or community (if applicable) or by advocating for their adaptation strategy or resilience building project through civic engagement with relevant policymakers (students could partner with a U.S. Government/Civics class).</a:t>
            </a:r>
          </a:p>
          <a:p>
            <a:endParaRPr lang="en-US" dirty="0"/>
          </a:p>
          <a:p>
            <a:r>
              <a:rPr lang="en-US" dirty="0"/>
              <a:t>Another avenue is to deliberately connect what students learned about climate change and human health to environmental justice, racism, and the health disparities that marginalized communities in the state, community or school district face due to climate change. </a:t>
            </a:r>
          </a:p>
        </p:txBody>
      </p:sp>
      <p:sp>
        <p:nvSpPr>
          <p:cNvPr id="4" name="Slide Number Placeholder 3"/>
          <p:cNvSpPr>
            <a:spLocks noGrp="1"/>
          </p:cNvSpPr>
          <p:nvPr>
            <p:ph type="sldNum" sz="quarter" idx="5"/>
          </p:nvPr>
        </p:nvSpPr>
        <p:spPr/>
        <p:txBody>
          <a:bodyPr/>
          <a:lstStyle/>
          <a:p>
            <a:fld id="{81C373FA-CCBB-4261-BF32-D8F54453E826}" type="slidenum">
              <a:rPr lang="en-US" smtClean="0"/>
              <a:pPr/>
              <a:t>22</a:t>
            </a:fld>
            <a:endParaRPr lang="en-US"/>
          </a:p>
        </p:txBody>
      </p:sp>
    </p:spTree>
    <p:extLst>
      <p:ext uri="{BB962C8B-B14F-4D97-AF65-F5344CB8AC3E}">
        <p14:creationId xmlns:p14="http://schemas.microsoft.com/office/powerpoint/2010/main" val="1422079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could further extend their learning by either working to implement their resilience project in their school or community (if applicable) or by advocating for their adaptation strategy or resilience building project through civic engagement with relevant policymakers (students could partner with a U.S. Government/Civics class).</a:t>
            </a:r>
          </a:p>
          <a:p>
            <a:endParaRPr lang="en-US" dirty="0"/>
          </a:p>
          <a:p>
            <a:r>
              <a:rPr lang="en-US" dirty="0"/>
              <a:t>Another avenue is to deliberately connect what students learned about climate change and human health to environmental justice, racism, and the health disparities that marginalized communities in the state, community or school district face due to climate change. </a:t>
            </a:r>
          </a:p>
          <a:p>
            <a:endParaRPr lang="en-US" dirty="0"/>
          </a:p>
        </p:txBody>
      </p:sp>
      <p:sp>
        <p:nvSpPr>
          <p:cNvPr id="4" name="Slide Number Placeholder 3"/>
          <p:cNvSpPr>
            <a:spLocks noGrp="1"/>
          </p:cNvSpPr>
          <p:nvPr>
            <p:ph type="sldNum" sz="quarter" idx="5"/>
          </p:nvPr>
        </p:nvSpPr>
        <p:spPr/>
        <p:txBody>
          <a:bodyPr/>
          <a:lstStyle/>
          <a:p>
            <a:fld id="{81C373FA-CCBB-4261-BF32-D8F54453E826}" type="slidenum">
              <a:rPr lang="en-US" smtClean="0"/>
              <a:pPr/>
              <a:t>23</a:t>
            </a:fld>
            <a:endParaRPr lang="en-US"/>
          </a:p>
        </p:txBody>
      </p:sp>
    </p:spTree>
    <p:extLst>
      <p:ext uri="{BB962C8B-B14F-4D97-AF65-F5344CB8AC3E}">
        <p14:creationId xmlns:p14="http://schemas.microsoft.com/office/powerpoint/2010/main" val="2801687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could further extend their learning by either working to implement their resilience project in their school or community (if applicable) or by advocating for their adaptation strategy or resilience building project through civic engagement with relevant policymakers (students could partner with a U.S. Government/Civics class).</a:t>
            </a:r>
          </a:p>
          <a:p>
            <a:endParaRPr lang="en-US" dirty="0"/>
          </a:p>
          <a:p>
            <a:r>
              <a:rPr lang="en-US" dirty="0"/>
              <a:t>Another avenue is to deliberately connect what students learned about climate change and human health to environmental justice, racism, and the health disparities that marginalized communities in the state, community or school district face due to climate change. </a:t>
            </a:r>
          </a:p>
          <a:p>
            <a:endParaRPr lang="en-US" dirty="0"/>
          </a:p>
        </p:txBody>
      </p:sp>
      <p:sp>
        <p:nvSpPr>
          <p:cNvPr id="4" name="Slide Number Placeholder 3"/>
          <p:cNvSpPr>
            <a:spLocks noGrp="1"/>
          </p:cNvSpPr>
          <p:nvPr>
            <p:ph type="sldNum" sz="quarter" idx="5"/>
          </p:nvPr>
        </p:nvSpPr>
        <p:spPr/>
        <p:txBody>
          <a:bodyPr/>
          <a:lstStyle/>
          <a:p>
            <a:fld id="{81C373FA-CCBB-4261-BF32-D8F54453E826}" type="slidenum">
              <a:rPr lang="en-US" smtClean="0"/>
              <a:pPr/>
              <a:t>24</a:t>
            </a:fld>
            <a:endParaRPr lang="en-US"/>
          </a:p>
        </p:txBody>
      </p:sp>
    </p:spTree>
    <p:extLst>
      <p:ext uri="{BB962C8B-B14F-4D97-AF65-F5344CB8AC3E}">
        <p14:creationId xmlns:p14="http://schemas.microsoft.com/office/powerpoint/2010/main" val="864465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extend slide: vulnerable populations</a:t>
            </a:r>
          </a:p>
          <a:p>
            <a:endParaRPr lang="en-US" dirty="0"/>
          </a:p>
          <a:p>
            <a:r>
              <a:rPr lang="en-US" b="0" dirty="0"/>
              <a:t>While climate change impacts all living things on the globe, some populations and communities are more climate-sensitive. </a:t>
            </a:r>
          </a:p>
          <a:p>
            <a:endParaRPr lang="en-US" dirty="0"/>
          </a:p>
          <a:p>
            <a:pPr marL="0" lvl="0" indent="0" algn="l" rtl="0">
              <a:lnSpc>
                <a:spcPct val="100000"/>
              </a:lnSpc>
              <a:spcBef>
                <a:spcPts val="0"/>
              </a:spcBef>
              <a:spcAft>
                <a:spcPts val="0"/>
              </a:spcAft>
              <a:buSzPts val="1100"/>
              <a:buNone/>
            </a:pPr>
            <a:r>
              <a:rPr lang="en-US" b="1" dirty="0"/>
              <a:t>Children </a:t>
            </a:r>
            <a:endParaRPr lang="en-US" dirty="0"/>
          </a:p>
          <a:p>
            <a:pPr marL="168244" lvl="0" indent="-168244" algn="l" rtl="0">
              <a:lnSpc>
                <a:spcPct val="100000"/>
              </a:lnSpc>
              <a:spcBef>
                <a:spcPts val="0"/>
              </a:spcBef>
              <a:spcAft>
                <a:spcPts val="0"/>
              </a:spcAft>
              <a:buSzPts val="1100"/>
              <a:buFont typeface="Arial"/>
              <a:buChar char="•"/>
            </a:pPr>
            <a:r>
              <a:rPr lang="en-US" dirty="0"/>
              <a:t>Breathe more air and drink more water per body weight than adults</a:t>
            </a:r>
          </a:p>
          <a:p>
            <a:pPr marL="168244" lvl="0" indent="-168244" algn="l" rtl="0">
              <a:lnSpc>
                <a:spcPct val="100000"/>
              </a:lnSpc>
              <a:spcBef>
                <a:spcPts val="0"/>
              </a:spcBef>
              <a:spcAft>
                <a:spcPts val="0"/>
              </a:spcAft>
              <a:buSzPts val="1100"/>
              <a:buFont typeface="Arial"/>
              <a:buChar char="•"/>
            </a:pPr>
            <a:r>
              <a:rPr lang="en-US" dirty="0"/>
              <a:t>More susceptible to heat-related illness, dehydration ,or diarrheal illness</a:t>
            </a:r>
          </a:p>
          <a:p>
            <a:pPr marL="457200" lvl="0" indent="-228600" algn="l" rtl="0">
              <a:lnSpc>
                <a:spcPct val="100000"/>
              </a:lnSpc>
              <a:spcBef>
                <a:spcPts val="0"/>
              </a:spcBef>
              <a:spcAft>
                <a:spcPts val="0"/>
              </a:spcAft>
              <a:buSzPts val="1100"/>
              <a:buNone/>
            </a:pPr>
            <a:endParaRPr lang="en-US" b="1" dirty="0"/>
          </a:p>
          <a:p>
            <a:pPr marL="0" lvl="0" indent="0" algn="l" rtl="0">
              <a:lnSpc>
                <a:spcPct val="100000"/>
              </a:lnSpc>
              <a:spcBef>
                <a:spcPts val="0"/>
              </a:spcBef>
              <a:spcAft>
                <a:spcPts val="0"/>
              </a:spcAft>
              <a:buSzPts val="1100"/>
              <a:buNone/>
            </a:pPr>
            <a:r>
              <a:rPr lang="en-US" b="1" dirty="0"/>
              <a:t>Older Adults</a:t>
            </a:r>
            <a:endParaRPr lang="en-US" dirty="0"/>
          </a:p>
          <a:p>
            <a:pPr marL="168244" lvl="0" indent="-168244" algn="l" rtl="0">
              <a:lnSpc>
                <a:spcPct val="100000"/>
              </a:lnSpc>
              <a:spcBef>
                <a:spcPts val="0"/>
              </a:spcBef>
              <a:spcAft>
                <a:spcPts val="0"/>
              </a:spcAft>
              <a:buSzPts val="1100"/>
              <a:buFont typeface="Arial"/>
              <a:buChar char="•"/>
            </a:pPr>
            <a:r>
              <a:rPr lang="en-US" dirty="0"/>
              <a:t>Low immunity</a:t>
            </a:r>
          </a:p>
          <a:p>
            <a:pPr marL="168244" lvl="0" indent="-168244" algn="l" rtl="0">
              <a:lnSpc>
                <a:spcPct val="100000"/>
              </a:lnSpc>
              <a:spcBef>
                <a:spcPts val="0"/>
              </a:spcBef>
              <a:spcAft>
                <a:spcPts val="0"/>
              </a:spcAft>
              <a:buSzPts val="1100"/>
              <a:buFont typeface="Arial"/>
              <a:buChar char="•"/>
            </a:pPr>
            <a:r>
              <a:rPr lang="en-US" dirty="0"/>
              <a:t>Pre-existing conditions</a:t>
            </a:r>
          </a:p>
          <a:p>
            <a:pPr marL="168244" lvl="0" indent="-168244" algn="l" rtl="0">
              <a:lnSpc>
                <a:spcPct val="100000"/>
              </a:lnSpc>
              <a:spcBef>
                <a:spcPts val="0"/>
              </a:spcBef>
              <a:spcAft>
                <a:spcPts val="0"/>
              </a:spcAft>
              <a:buSzPts val="1100"/>
              <a:buFont typeface="Arial"/>
              <a:buChar char="•"/>
            </a:pPr>
            <a:r>
              <a:rPr lang="en-US" dirty="0"/>
              <a:t>Limited mobility</a:t>
            </a:r>
          </a:p>
          <a:p>
            <a:pPr marL="0" lvl="0" indent="0" algn="l" rtl="0">
              <a:lnSpc>
                <a:spcPct val="100000"/>
              </a:lnSpc>
              <a:spcBef>
                <a:spcPts val="0"/>
              </a:spcBef>
              <a:spcAft>
                <a:spcPts val="0"/>
              </a:spcAft>
              <a:buSzPts val="1100"/>
              <a:buFont typeface="Arial"/>
              <a:buNone/>
            </a:pPr>
            <a:r>
              <a:rPr lang="en-US" dirty="0"/>
              <a:t> </a:t>
            </a:r>
            <a:endParaRPr lang="en-US" b="1" dirty="0"/>
          </a:p>
          <a:p>
            <a:pPr marL="0" lvl="0" indent="0" algn="l" rtl="0">
              <a:lnSpc>
                <a:spcPct val="100000"/>
              </a:lnSpc>
              <a:spcBef>
                <a:spcPts val="0"/>
              </a:spcBef>
              <a:spcAft>
                <a:spcPts val="0"/>
              </a:spcAft>
              <a:buSzPts val="1100"/>
              <a:buNone/>
            </a:pPr>
            <a:r>
              <a:rPr lang="en-US" b="1" dirty="0"/>
              <a:t>Communities of Color</a:t>
            </a:r>
            <a:endParaRPr lang="en-US" dirty="0"/>
          </a:p>
          <a:p>
            <a:pPr marL="168244" lvl="0" indent="-168244" algn="l" rtl="0">
              <a:lnSpc>
                <a:spcPct val="100000"/>
              </a:lnSpc>
              <a:spcBef>
                <a:spcPts val="0"/>
              </a:spcBef>
              <a:spcAft>
                <a:spcPts val="0"/>
              </a:spcAft>
              <a:buSzPts val="1100"/>
              <a:buFont typeface="Arial"/>
              <a:buChar char="•"/>
            </a:pPr>
            <a:r>
              <a:rPr lang="en-US" dirty="0"/>
              <a:t>Structural racism</a:t>
            </a:r>
          </a:p>
          <a:p>
            <a:pPr marL="168244" lvl="0" indent="-168244" algn="l" rtl="0">
              <a:lnSpc>
                <a:spcPct val="100000"/>
              </a:lnSpc>
              <a:spcBef>
                <a:spcPts val="0"/>
              </a:spcBef>
              <a:spcAft>
                <a:spcPts val="0"/>
              </a:spcAft>
              <a:buSzPts val="1100"/>
              <a:buFont typeface="Arial"/>
              <a:buChar char="•"/>
            </a:pPr>
            <a:r>
              <a:rPr lang="en-US" dirty="0"/>
              <a:t>Language barriers </a:t>
            </a:r>
          </a:p>
          <a:p>
            <a:pPr marL="457200" lvl="0" indent="-228600" algn="l" rtl="0">
              <a:lnSpc>
                <a:spcPct val="100000"/>
              </a:lnSpc>
              <a:spcBef>
                <a:spcPts val="0"/>
              </a:spcBef>
              <a:spcAft>
                <a:spcPts val="0"/>
              </a:spcAft>
              <a:buSzPts val="1100"/>
              <a:buNone/>
            </a:pPr>
            <a:endParaRPr lang="en-US" b="1" dirty="0"/>
          </a:p>
          <a:p>
            <a:pPr marL="0" lvl="0" indent="0" algn="l" rtl="0">
              <a:lnSpc>
                <a:spcPct val="100000"/>
              </a:lnSpc>
              <a:spcBef>
                <a:spcPts val="0"/>
              </a:spcBef>
              <a:spcAft>
                <a:spcPts val="0"/>
              </a:spcAft>
              <a:buSzPts val="1100"/>
              <a:buNone/>
            </a:pPr>
            <a:r>
              <a:rPr lang="en-US" b="1" dirty="0"/>
              <a:t>Low-Income Communities</a:t>
            </a:r>
            <a:endParaRPr lang="en-US" dirty="0"/>
          </a:p>
          <a:p>
            <a:pPr marL="168244" lvl="0" indent="-168244" algn="l" rtl="0">
              <a:lnSpc>
                <a:spcPct val="100000"/>
              </a:lnSpc>
              <a:spcBef>
                <a:spcPts val="0"/>
              </a:spcBef>
              <a:spcAft>
                <a:spcPts val="0"/>
              </a:spcAft>
              <a:buSzPts val="1100"/>
              <a:buFont typeface="Arial"/>
              <a:buChar char="•"/>
            </a:pPr>
            <a:r>
              <a:rPr lang="en-US" dirty="0"/>
              <a:t>Proximity to sources of air pollution</a:t>
            </a:r>
          </a:p>
          <a:p>
            <a:pPr marL="168244" lvl="0" indent="-168244" algn="l" rtl="0">
              <a:lnSpc>
                <a:spcPct val="100000"/>
              </a:lnSpc>
              <a:spcBef>
                <a:spcPts val="0"/>
              </a:spcBef>
              <a:spcAft>
                <a:spcPts val="0"/>
              </a:spcAft>
              <a:buSzPts val="1100"/>
              <a:buFont typeface="Arial"/>
              <a:buChar char="•"/>
            </a:pPr>
            <a:r>
              <a:rPr lang="en-US" dirty="0"/>
              <a:t>Food and water insecurity</a:t>
            </a:r>
          </a:p>
          <a:p>
            <a:pPr marL="457200" lvl="0" indent="-22860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b="1" dirty="0"/>
              <a:t>Other groups that are particularly vulnerable to heat</a:t>
            </a:r>
            <a:endParaRPr lang="en-US" dirty="0"/>
          </a:p>
          <a:p>
            <a:pPr marL="168244" lvl="0" indent="-168244" algn="l" rtl="0">
              <a:lnSpc>
                <a:spcPct val="100000"/>
              </a:lnSpc>
              <a:spcBef>
                <a:spcPts val="0"/>
              </a:spcBef>
              <a:spcAft>
                <a:spcPts val="0"/>
              </a:spcAft>
              <a:buSzPts val="1100"/>
              <a:buFont typeface="Arial"/>
              <a:buChar char="•"/>
            </a:pPr>
            <a:r>
              <a:rPr lang="en-US" dirty="0"/>
              <a:t>Outdoor workers/indoor w/o ventilation or AC</a:t>
            </a:r>
          </a:p>
          <a:p>
            <a:pPr marL="168244" lvl="0" indent="-168244" algn="l" rtl="0">
              <a:lnSpc>
                <a:spcPct val="100000"/>
              </a:lnSpc>
              <a:spcBef>
                <a:spcPts val="0"/>
              </a:spcBef>
              <a:spcAft>
                <a:spcPts val="0"/>
              </a:spcAft>
              <a:buSzPts val="1100"/>
              <a:buFont typeface="Arial"/>
              <a:buChar char="•"/>
            </a:pPr>
            <a:r>
              <a:rPr lang="en-US" dirty="0"/>
              <a:t>Student athletes</a:t>
            </a:r>
          </a:p>
          <a:p>
            <a:pPr marL="168244" lvl="0" indent="-168244" algn="l" rtl="0">
              <a:lnSpc>
                <a:spcPct val="100000"/>
              </a:lnSpc>
              <a:spcBef>
                <a:spcPts val="0"/>
              </a:spcBef>
              <a:spcAft>
                <a:spcPts val="0"/>
              </a:spcAft>
              <a:buSzPts val="1100"/>
              <a:buFont typeface="Arial"/>
              <a:buChar char="•"/>
            </a:pPr>
            <a:r>
              <a:rPr lang="en-US" dirty="0"/>
              <a:t>Rural native or indigenous populations</a:t>
            </a:r>
          </a:p>
          <a:p>
            <a:pPr marL="168244" lvl="0" indent="-168244" algn="l" rtl="0">
              <a:lnSpc>
                <a:spcPct val="100000"/>
              </a:lnSpc>
              <a:spcBef>
                <a:spcPts val="0"/>
              </a:spcBef>
              <a:spcAft>
                <a:spcPts val="0"/>
              </a:spcAft>
              <a:buSzPts val="1100"/>
              <a:buFont typeface="Arial"/>
              <a:buChar char="•"/>
            </a:pPr>
            <a:r>
              <a:rPr lang="en-US" dirty="0"/>
              <a:t>Disabled people</a:t>
            </a:r>
          </a:p>
          <a:p>
            <a:pPr marL="168244" lvl="0" indent="-168244" algn="l" rtl="0">
              <a:lnSpc>
                <a:spcPct val="100000"/>
              </a:lnSpc>
              <a:spcBef>
                <a:spcPts val="0"/>
              </a:spcBef>
              <a:spcAft>
                <a:spcPts val="0"/>
              </a:spcAft>
              <a:buSzPts val="1100"/>
              <a:buFont typeface="Arial"/>
              <a:buChar char="•"/>
            </a:pPr>
            <a:r>
              <a:rPr lang="en-US" dirty="0"/>
              <a:t>People without access to AC</a:t>
            </a:r>
          </a:p>
          <a:p>
            <a:pPr marL="168244" lvl="0" indent="-168244" algn="l" rtl="0">
              <a:lnSpc>
                <a:spcPct val="100000"/>
              </a:lnSpc>
              <a:spcBef>
                <a:spcPts val="0"/>
              </a:spcBef>
              <a:spcAft>
                <a:spcPts val="0"/>
              </a:spcAft>
              <a:buSzPts val="1100"/>
              <a:buFont typeface="Arial"/>
              <a:buChar char="•"/>
            </a:pPr>
            <a:r>
              <a:rPr lang="en-US" dirty="0"/>
              <a:t>Those with pre-existing medical or health conditions</a:t>
            </a:r>
          </a:p>
          <a:p>
            <a:pPr marL="168244" lvl="0" indent="-168244" algn="l" rtl="0">
              <a:lnSpc>
                <a:spcPct val="100000"/>
              </a:lnSpc>
              <a:spcBef>
                <a:spcPts val="0"/>
              </a:spcBef>
              <a:spcAft>
                <a:spcPts val="0"/>
              </a:spcAft>
              <a:buSzPts val="1100"/>
              <a:buFont typeface="Arial"/>
              <a:buChar char="•"/>
            </a:pPr>
            <a:r>
              <a:rPr lang="en-US" dirty="0"/>
              <a:t>The homeless population </a:t>
            </a:r>
          </a:p>
          <a:p>
            <a:pPr marL="168244" lvl="0" indent="-168244" algn="l" rtl="0">
              <a:lnSpc>
                <a:spcPct val="100000"/>
              </a:lnSpc>
              <a:spcBef>
                <a:spcPts val="0"/>
              </a:spcBef>
              <a:spcAft>
                <a:spcPts val="0"/>
              </a:spcAft>
              <a:buSzPts val="1100"/>
              <a:buFont typeface="Arial"/>
              <a:buChar char="•"/>
            </a:pPr>
            <a:endParaRPr lang="en-US" dirty="0"/>
          </a:p>
          <a:p>
            <a:pPr marL="0" lvl="0" indent="0" algn="l" rtl="0">
              <a:lnSpc>
                <a:spcPct val="100000"/>
              </a:lnSpc>
              <a:spcBef>
                <a:spcPts val="0"/>
              </a:spcBef>
              <a:spcAft>
                <a:spcPts val="0"/>
              </a:spcAft>
              <a:buSzPts val="1100"/>
              <a:buFont typeface="Arial"/>
              <a:buNone/>
            </a:pPr>
            <a:r>
              <a:rPr lang="en-US" dirty="0"/>
              <a:t>Unsurprisingly many of these same populations experience many other health inequities and have disparate health outcomes, and live in lower resourced communities. </a:t>
            </a:r>
          </a:p>
          <a:p>
            <a:endParaRPr lang="en-US" dirty="0"/>
          </a:p>
        </p:txBody>
      </p:sp>
      <p:sp>
        <p:nvSpPr>
          <p:cNvPr id="4" name="Slide Number Placeholder 3"/>
          <p:cNvSpPr>
            <a:spLocks noGrp="1"/>
          </p:cNvSpPr>
          <p:nvPr>
            <p:ph type="sldNum" sz="quarter" idx="5"/>
          </p:nvPr>
        </p:nvSpPr>
        <p:spPr/>
        <p:txBody>
          <a:bodyPr/>
          <a:lstStyle/>
          <a:p>
            <a:fld id="{81C373FA-CCBB-4261-BF32-D8F54453E826}" type="slidenum">
              <a:rPr lang="en-US" smtClean="0"/>
              <a:pPr/>
              <a:t>25</a:t>
            </a:fld>
            <a:endParaRPr lang="en-US"/>
          </a:p>
        </p:txBody>
      </p:sp>
    </p:spTree>
    <p:extLst>
      <p:ext uri="{BB962C8B-B14F-4D97-AF65-F5344CB8AC3E}">
        <p14:creationId xmlns:p14="http://schemas.microsoft.com/office/powerpoint/2010/main" val="3532801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Optional extend slide: Equity and Justice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let’s define health equity, which is that everyone has the opportunity to attain optimal levels of health. Advancing health equity recognizes the varying factors that influence health, such as housing, income, education and neighborhood.  It requires that we value </a:t>
            </a:r>
            <a:r>
              <a:rPr lang="en-US" sz="1200" b="0" i="0" kern="1200" dirty="0">
                <a:solidFill>
                  <a:schemeClr val="tx1"/>
                </a:solidFill>
                <a:effectLst/>
                <a:latin typeface="+mn-lt"/>
                <a:ea typeface="+mn-ea"/>
                <a:cs typeface="+mn-cs"/>
              </a:rPr>
              <a:t>all people equally and that we optimize the conditions in which people are born, grow, live, work, learn and 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Racial Equity, which is central to health equity, is what will be achieved when race and ethnicity does not influence how one fares in society.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here’s a graphic that you’ve probably seen in some form.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Where equality means giving everyone the same thing, you can see that disparities still exist in who is able to see over the fence. Equity involves providing resources according to need,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Justice takes it a step further and includes the confrontation of power, the redistribution of resources, and the systemic transformation necessary for real change. Justice requires urgent fundamental changes that reposition communities of color in relation to power and resources, which includes being able to challenge and shape the many institutions that determine a community’s conditions.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C373FA-CCBB-4261-BF32-D8F54453E826}" type="slidenum">
              <a:rPr lang="en-US" smtClean="0"/>
              <a:pPr/>
              <a:t>26</a:t>
            </a:fld>
            <a:endParaRPr lang="en-US"/>
          </a:p>
        </p:txBody>
      </p:sp>
    </p:spTree>
    <p:extLst>
      <p:ext uri="{BB962C8B-B14F-4D97-AF65-F5344CB8AC3E}">
        <p14:creationId xmlns:p14="http://schemas.microsoft.com/office/powerpoint/2010/main" val="3886970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extend slide: Environmental racism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People in low income communities and communities of color generally experience greater burdens from preexisting health conditions which increase susceptibility to climate-related health threats. These communities are often historically disenfranchised, lacking the political and economic power and voice to ensure that decision makers take their perspectives, needs, and ideas fully into account. This lack of power contributes to health inequalities and constrains the ability of low-income communities and communities of color from building climate resilience and to contributing fully to climate change solutions.</a:t>
            </a:r>
            <a:endParaRPr lang="en-US" sz="1100" b="0" dirty="0">
              <a:effectLst/>
            </a:endParaRPr>
          </a:p>
          <a:p>
            <a:endParaRPr lang="en-US" dirty="0"/>
          </a:p>
          <a:p>
            <a:r>
              <a:rPr lang="en-US" sz="1600" b="1" dirty="0">
                <a:solidFill>
                  <a:srgbClr val="363636"/>
                </a:solidFill>
                <a:effectLst/>
                <a:latin typeface="Lato" panose="020F0502020204030203" pitchFamily="34" charset="0"/>
                <a:ea typeface="Calibri" panose="020F0502020204030204" pitchFamily="34" charset="0"/>
                <a:cs typeface="Times New Roman" panose="02020603050405020304" pitchFamily="18" charset="0"/>
              </a:rPr>
              <a:t>Systemic racism</a:t>
            </a:r>
            <a:r>
              <a:rPr lang="en-US" sz="1600" dirty="0">
                <a:solidFill>
                  <a:srgbClr val="363636"/>
                </a:solidFill>
                <a:effectLst/>
                <a:latin typeface="Lato" panose="020F0502020204030203"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Impacts of climate change aren’t equally distributed among people. </a:t>
            </a:r>
            <a:r>
              <a:rPr lang="en-US" sz="1200" u="none" strike="noStrike"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3"/>
              </a:rPr>
              <a:t>R</a:t>
            </a:r>
            <a:r>
              <a:rPr lang="en-US" sz="12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3"/>
              </a:rPr>
              <a:t>ace is the number one indicator for the placement of toxic facilities in this country.</a:t>
            </a:r>
            <a:r>
              <a:rPr lang="en-US" sz="12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Making air pollution an issue where low- income communities and people of color receive disproportionate share of toxic air releases.</a:t>
            </a:r>
            <a:endParaRPr lang="en-US" dirty="0"/>
          </a:p>
        </p:txBody>
      </p:sp>
      <p:sp>
        <p:nvSpPr>
          <p:cNvPr id="4" name="Slide Number Placeholder 3"/>
          <p:cNvSpPr>
            <a:spLocks noGrp="1"/>
          </p:cNvSpPr>
          <p:nvPr>
            <p:ph type="sldNum" sz="quarter" idx="5"/>
          </p:nvPr>
        </p:nvSpPr>
        <p:spPr/>
        <p:txBody>
          <a:bodyPr/>
          <a:lstStyle/>
          <a:p>
            <a:fld id="{81C373FA-CCBB-4261-BF32-D8F54453E826}" type="slidenum">
              <a:rPr lang="en-US" smtClean="0"/>
              <a:pPr/>
              <a:t>27</a:t>
            </a:fld>
            <a:endParaRPr lang="en-US"/>
          </a:p>
        </p:txBody>
      </p:sp>
    </p:spTree>
    <p:extLst>
      <p:ext uri="{BB962C8B-B14F-4D97-AF65-F5344CB8AC3E}">
        <p14:creationId xmlns:p14="http://schemas.microsoft.com/office/powerpoint/2010/main" val="2749265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extend slide: historical background of environmental racism</a:t>
            </a:r>
          </a:p>
          <a:p>
            <a:endParaRPr lang="en-US" dirty="0"/>
          </a:p>
          <a:p>
            <a:r>
              <a:rPr lang="en-US" dirty="0"/>
              <a:t>These are two of the examples from the longer list in the toolkit, feel free to switch them out with any others that are more relevant to your area!</a:t>
            </a:r>
          </a:p>
        </p:txBody>
      </p:sp>
      <p:sp>
        <p:nvSpPr>
          <p:cNvPr id="4" name="Slide Number Placeholder 3"/>
          <p:cNvSpPr>
            <a:spLocks noGrp="1"/>
          </p:cNvSpPr>
          <p:nvPr>
            <p:ph type="sldNum" sz="quarter" idx="5"/>
          </p:nvPr>
        </p:nvSpPr>
        <p:spPr/>
        <p:txBody>
          <a:bodyPr/>
          <a:lstStyle/>
          <a:p>
            <a:fld id="{81C373FA-CCBB-4261-BF32-D8F54453E826}" type="slidenum">
              <a:rPr lang="en-US" smtClean="0"/>
              <a:pPr/>
              <a:t>28</a:t>
            </a:fld>
            <a:endParaRPr lang="en-US"/>
          </a:p>
        </p:txBody>
      </p:sp>
    </p:spTree>
    <p:extLst>
      <p:ext uri="{BB962C8B-B14F-4D97-AF65-F5344CB8AC3E}">
        <p14:creationId xmlns:p14="http://schemas.microsoft.com/office/powerpoint/2010/main" val="2148273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a T chart with the left hand column- examples of climate change and right hand as human health effects</a:t>
            </a:r>
          </a:p>
          <a:p>
            <a:r>
              <a:rPr lang="en-US" dirty="0"/>
              <a:t>Ask students to name examples of climate change like increased air temp, precipitation, weather to asses their knowledge. Record all responses</a:t>
            </a:r>
          </a:p>
          <a:p>
            <a:endParaRPr lang="en-US" dirty="0"/>
          </a:p>
        </p:txBody>
      </p:sp>
      <p:sp>
        <p:nvSpPr>
          <p:cNvPr id="4" name="Slide Number Placeholder 3"/>
          <p:cNvSpPr>
            <a:spLocks noGrp="1"/>
          </p:cNvSpPr>
          <p:nvPr>
            <p:ph type="sldNum" sz="quarter" idx="5"/>
          </p:nvPr>
        </p:nvSpPr>
        <p:spPr/>
        <p:txBody>
          <a:bodyPr/>
          <a:lstStyle/>
          <a:p>
            <a:fld id="{81C373FA-CCBB-4261-BF32-D8F54453E826}" type="slidenum">
              <a:rPr lang="en-US" smtClean="0"/>
              <a:pPr/>
              <a:t>3</a:t>
            </a:fld>
            <a:endParaRPr lang="en-US"/>
          </a:p>
        </p:txBody>
      </p:sp>
    </p:spTree>
    <p:extLst>
      <p:ext uri="{BB962C8B-B14F-4D97-AF65-F5344CB8AC3E}">
        <p14:creationId xmlns:p14="http://schemas.microsoft.com/office/powerpoint/2010/main" val="225690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http://nca2014.globalchange.gov/highlights/report-findings/widespread-impacts</a:t>
            </a:r>
          </a:p>
          <a:p>
            <a:endParaRPr lang="en-US" dirty="0"/>
          </a:p>
          <a:p>
            <a:r>
              <a:rPr lang="en-US" dirty="0"/>
              <a:t>The colors on the map show temperature changes over the past 22 years (1991-2012) compared to the 1901-1960 average for the contiguous U.S., and to the 1951-1980 average for Alaska and Hawai'i. The bars on the graph show the average temperature changes by decade for 1901-2012 (relative to the 1901-1960 average). The far right bar (2000s decade) includes 2011 and 2012. The period from 2001 to 2012 was warmer than any previous decade in every region. (Figure source: NOAA NCDC / CICS-NC). </a:t>
            </a:r>
          </a:p>
          <a:p>
            <a:endParaRPr lang="en-US" dirty="0"/>
          </a:p>
        </p:txBody>
      </p:sp>
      <p:sp>
        <p:nvSpPr>
          <p:cNvPr id="4" name="Slide Number Placeholder 3"/>
          <p:cNvSpPr>
            <a:spLocks noGrp="1"/>
          </p:cNvSpPr>
          <p:nvPr>
            <p:ph type="sldNum" sz="quarter" idx="5"/>
          </p:nvPr>
        </p:nvSpPr>
        <p:spPr/>
        <p:txBody>
          <a:bodyPr/>
          <a:lstStyle/>
          <a:p>
            <a:fld id="{81C373FA-CCBB-4261-BF32-D8F54453E826}" type="slidenum">
              <a:rPr lang="en-US" smtClean="0"/>
              <a:pPr/>
              <a:t>4</a:t>
            </a:fld>
            <a:endParaRPr lang="en-US"/>
          </a:p>
        </p:txBody>
      </p:sp>
    </p:spTree>
    <p:extLst>
      <p:ext uri="{BB962C8B-B14F-4D97-AF65-F5344CB8AC3E}">
        <p14:creationId xmlns:p14="http://schemas.microsoft.com/office/powerpoint/2010/main" val="2108204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http://nca2014.globalchange.gov/highlights/report-findings/our-changing-climate</a:t>
            </a:r>
          </a:p>
          <a:p>
            <a:endParaRPr lang="en-US" dirty="0"/>
          </a:p>
          <a:p>
            <a:r>
              <a:rPr lang="en-US" dirty="0"/>
              <a:t>The colors on the map show annual total precipitation changes for 1991-2012 compared to the 1901-1960 average, and show wetter conditions in most areas. The bars on the graph show average precipitation differences by decade for 1901-2012 (relative to the 1901-1960 average). The far right bar is for 2001-2012. (Figure source: NOAA NCDC / CICS-NC). </a:t>
            </a:r>
          </a:p>
          <a:p>
            <a:endParaRPr lang="en-US" dirty="0"/>
          </a:p>
        </p:txBody>
      </p:sp>
      <p:sp>
        <p:nvSpPr>
          <p:cNvPr id="4" name="Slide Number Placeholder 3"/>
          <p:cNvSpPr>
            <a:spLocks noGrp="1"/>
          </p:cNvSpPr>
          <p:nvPr>
            <p:ph type="sldNum" sz="quarter" idx="5"/>
          </p:nvPr>
        </p:nvSpPr>
        <p:spPr/>
        <p:txBody>
          <a:bodyPr/>
          <a:lstStyle/>
          <a:p>
            <a:fld id="{81C373FA-CCBB-4261-BF32-D8F54453E826}" type="slidenum">
              <a:rPr lang="en-US" smtClean="0"/>
              <a:pPr/>
              <a:t>5</a:t>
            </a:fld>
            <a:endParaRPr lang="en-US"/>
          </a:p>
        </p:txBody>
      </p:sp>
    </p:spTree>
    <p:extLst>
      <p:ext uri="{BB962C8B-B14F-4D97-AF65-F5344CB8AC3E}">
        <p14:creationId xmlns:p14="http://schemas.microsoft.com/office/powerpoint/2010/main" val="4050226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 their responses in the right hand column of the T chart aligned with relevant climatic changes in the left-hand column. Right or wrong answers don’t matter.</a:t>
            </a:r>
          </a:p>
        </p:txBody>
      </p:sp>
      <p:sp>
        <p:nvSpPr>
          <p:cNvPr id="4" name="Slide Number Placeholder 3"/>
          <p:cNvSpPr>
            <a:spLocks noGrp="1"/>
          </p:cNvSpPr>
          <p:nvPr>
            <p:ph type="sldNum" sz="quarter" idx="5"/>
          </p:nvPr>
        </p:nvSpPr>
        <p:spPr/>
        <p:txBody>
          <a:bodyPr/>
          <a:lstStyle/>
          <a:p>
            <a:fld id="{81C373FA-CCBB-4261-BF32-D8F54453E826}" type="slidenum">
              <a:rPr lang="en-US" smtClean="0"/>
              <a:pPr/>
              <a:t>6</a:t>
            </a:fld>
            <a:endParaRPr lang="en-US"/>
          </a:p>
        </p:txBody>
      </p:sp>
    </p:spTree>
    <p:extLst>
      <p:ext uri="{BB962C8B-B14F-4D97-AF65-F5344CB8AC3E}">
        <p14:creationId xmlns:p14="http://schemas.microsoft.com/office/powerpoint/2010/main" val="2890821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the conversation and tell students to construct a visual model to show the connection between a specific climate change like heavy participation and specific human health effect such as water contamination.</a:t>
            </a:r>
          </a:p>
          <a:p>
            <a:endParaRPr lang="en-US" dirty="0"/>
          </a:p>
          <a:p>
            <a:endParaRPr lang="en-US" dirty="0"/>
          </a:p>
        </p:txBody>
      </p:sp>
      <p:sp>
        <p:nvSpPr>
          <p:cNvPr id="4" name="Slide Number Placeholder 3"/>
          <p:cNvSpPr>
            <a:spLocks noGrp="1"/>
          </p:cNvSpPr>
          <p:nvPr>
            <p:ph type="sldNum" sz="quarter" idx="5"/>
          </p:nvPr>
        </p:nvSpPr>
        <p:spPr/>
        <p:txBody>
          <a:bodyPr/>
          <a:lstStyle/>
          <a:p>
            <a:fld id="{81C373FA-CCBB-4261-BF32-D8F54453E826}" type="slidenum">
              <a:rPr lang="en-US" smtClean="0"/>
              <a:pPr/>
              <a:t>7</a:t>
            </a:fld>
            <a:endParaRPr lang="en-US"/>
          </a:p>
        </p:txBody>
      </p:sp>
    </p:spTree>
    <p:extLst>
      <p:ext uri="{BB962C8B-B14F-4D97-AF65-F5344CB8AC3E}">
        <p14:creationId xmlns:p14="http://schemas.microsoft.com/office/powerpoint/2010/main" val="3589936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answer- precipitation</a:t>
            </a:r>
          </a:p>
          <a:p>
            <a:r>
              <a:rPr lang="en-US" dirty="0"/>
              <a:t>2</a:t>
            </a:r>
            <a:r>
              <a:rPr lang="en-US" baseline="30000" dirty="0"/>
              <a:t>nd</a:t>
            </a:r>
            <a:r>
              <a:rPr lang="en-US" dirty="0"/>
              <a:t> answer- flooding</a:t>
            </a:r>
          </a:p>
          <a:p>
            <a:r>
              <a:rPr lang="en-US" dirty="0"/>
              <a:t>3</a:t>
            </a:r>
            <a:r>
              <a:rPr lang="en-US" baseline="30000" dirty="0"/>
              <a:t>rd</a:t>
            </a:r>
            <a:r>
              <a:rPr lang="en-US" dirty="0"/>
              <a:t> answer- exposure to contaminated floodwaters</a:t>
            </a:r>
          </a:p>
          <a:p>
            <a:r>
              <a:rPr lang="en-US" dirty="0"/>
              <a:t>4</a:t>
            </a:r>
            <a:r>
              <a:rPr lang="en-US" baseline="30000" dirty="0"/>
              <a:t>th</a:t>
            </a:r>
            <a:r>
              <a:rPr lang="en-US" dirty="0"/>
              <a:t> answer- water-borne illness</a:t>
            </a:r>
          </a:p>
        </p:txBody>
      </p:sp>
      <p:sp>
        <p:nvSpPr>
          <p:cNvPr id="4" name="Slide Number Placeholder 3"/>
          <p:cNvSpPr>
            <a:spLocks noGrp="1"/>
          </p:cNvSpPr>
          <p:nvPr>
            <p:ph type="sldNum" sz="quarter" idx="5"/>
          </p:nvPr>
        </p:nvSpPr>
        <p:spPr/>
        <p:txBody>
          <a:bodyPr/>
          <a:lstStyle/>
          <a:p>
            <a:fld id="{81C373FA-CCBB-4261-BF32-D8F54453E826}" type="slidenum">
              <a:rPr lang="en-US" smtClean="0"/>
              <a:pPr/>
              <a:t>8</a:t>
            </a:fld>
            <a:endParaRPr lang="en-US"/>
          </a:p>
        </p:txBody>
      </p:sp>
    </p:spTree>
    <p:extLst>
      <p:ext uri="{BB962C8B-B14F-4D97-AF65-F5344CB8AC3E}">
        <p14:creationId xmlns:p14="http://schemas.microsoft.com/office/powerpoint/2010/main" val="3497242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we found in the past slide helped us construct a visual model of this cause and effect mechanism.</a:t>
            </a:r>
          </a:p>
        </p:txBody>
      </p:sp>
      <p:sp>
        <p:nvSpPr>
          <p:cNvPr id="4" name="Slide Number Placeholder 3"/>
          <p:cNvSpPr>
            <a:spLocks noGrp="1"/>
          </p:cNvSpPr>
          <p:nvPr>
            <p:ph type="sldNum" sz="quarter" idx="5"/>
          </p:nvPr>
        </p:nvSpPr>
        <p:spPr/>
        <p:txBody>
          <a:bodyPr/>
          <a:lstStyle/>
          <a:p>
            <a:fld id="{81C373FA-CCBB-4261-BF32-D8F54453E826}" type="slidenum">
              <a:rPr lang="en-US" smtClean="0"/>
              <a:pPr/>
              <a:t>9</a:t>
            </a:fld>
            <a:endParaRPr lang="en-US"/>
          </a:p>
        </p:txBody>
      </p:sp>
    </p:spTree>
    <p:extLst>
      <p:ext uri="{BB962C8B-B14F-4D97-AF65-F5344CB8AC3E}">
        <p14:creationId xmlns:p14="http://schemas.microsoft.com/office/powerpoint/2010/main" val="3017883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blu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pic>
        <p:nvPicPr>
          <p:cNvPr id="5" name="Picture 4" descr="APHA-PPT-DividerGreen.png"/>
          <p:cNvPicPr>
            <a:picLocks noChangeAspect="1"/>
          </p:cNvPicPr>
          <p:nvPr userDrawn="1"/>
        </p:nvPicPr>
        <p:blipFill>
          <a:blip r:embed="rId2"/>
          <a:stretch>
            <a:fillRect/>
          </a:stretch>
        </p:blipFill>
        <p:spPr>
          <a:xfrm>
            <a:off x="0" y="1447803"/>
            <a:ext cx="12192000" cy="4791151"/>
          </a:xfrm>
          <a:prstGeom prst="rect">
            <a:avLst/>
          </a:prstGeom>
        </p:spPr>
      </p:pic>
      <p:sp>
        <p:nvSpPr>
          <p:cNvPr id="15" name="Text Placeholder 14"/>
          <p:cNvSpPr>
            <a:spLocks noGrp="1"/>
          </p:cNvSpPr>
          <p:nvPr>
            <p:ph type="body" sz="quarter" idx="14" hasCustomPrompt="1"/>
          </p:nvPr>
        </p:nvSpPr>
        <p:spPr>
          <a:xfrm>
            <a:off x="923636" y="685800"/>
            <a:ext cx="2401455" cy="533400"/>
          </a:xfrm>
          <a:prstGeom prst="rect">
            <a:avLst/>
          </a:prstGeom>
        </p:spPr>
        <p:txBody>
          <a:bodyPr>
            <a:normAutofit/>
          </a:bodyPr>
          <a:lstStyle>
            <a:lvl1pPr>
              <a:buNone/>
              <a:defRPr sz="3000" baseline="0">
                <a:solidFill>
                  <a:schemeClr val="bg1">
                    <a:lumMod val="65000"/>
                  </a:schemeClr>
                </a:solidFill>
                <a:latin typeface="Arial Narrow" pitchFamily="34" charset="0"/>
              </a:defRPr>
            </a:lvl1pPr>
          </a:lstStyle>
          <a:p>
            <a:pPr lvl="0"/>
            <a:r>
              <a:rPr lang="en-US" dirty="0"/>
              <a:t>SECTION #:</a:t>
            </a:r>
          </a:p>
        </p:txBody>
      </p:sp>
      <p:sp>
        <p:nvSpPr>
          <p:cNvPr id="7" name="Text Placeholder 12"/>
          <p:cNvSpPr>
            <a:spLocks noGrp="1"/>
          </p:cNvSpPr>
          <p:nvPr>
            <p:ph type="body" sz="quarter" idx="15" hasCustomPrompt="1"/>
          </p:nvPr>
        </p:nvSpPr>
        <p:spPr>
          <a:xfrm>
            <a:off x="879757" y="2093596"/>
            <a:ext cx="10252364" cy="2362200"/>
          </a:xfrm>
          <a:prstGeom prst="rect">
            <a:avLst/>
          </a:prstGeom>
        </p:spPr>
        <p:txBody>
          <a:bodyPr/>
          <a:lstStyle>
            <a:lvl1pPr>
              <a:buNone/>
              <a:defRPr baseline="0">
                <a:solidFill>
                  <a:schemeClr val="bg1"/>
                </a:solidFill>
                <a:latin typeface="Arial" pitchFamily="34" charset="0"/>
                <a:cs typeface="Arial" pitchFamily="34" charset="0"/>
              </a:defRPr>
            </a:lvl1pPr>
            <a:lvl5pPr>
              <a:defRPr/>
            </a:lvl5pPr>
          </a:lstStyle>
          <a:p>
            <a:pPr lvl="0"/>
            <a:r>
              <a:rPr lang="en-US" dirty="0"/>
              <a:t>Section Title</a:t>
            </a:r>
          </a:p>
        </p:txBody>
      </p:sp>
      <p:pic>
        <p:nvPicPr>
          <p:cNvPr id="2" name="Picture 1">
            <a:extLst>
              <a:ext uri="{FF2B5EF4-FFF2-40B4-BE49-F238E27FC236}">
                <a16:creationId xmlns:a16="http://schemas.microsoft.com/office/drawing/2014/main" id="{10CBFAB7-392E-4882-A271-AB35834955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34400" y="5524500"/>
            <a:ext cx="2278380" cy="10287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8" name="Picture 7" descr="APHA-PPT-DividerYellow.png"/>
          <p:cNvPicPr>
            <a:picLocks noChangeAspect="1"/>
          </p:cNvPicPr>
          <p:nvPr userDrawn="1"/>
        </p:nvPicPr>
        <p:blipFill>
          <a:blip r:embed="rId2"/>
          <a:stretch>
            <a:fillRect/>
          </a:stretch>
        </p:blipFill>
        <p:spPr>
          <a:xfrm>
            <a:off x="0" y="1447803"/>
            <a:ext cx="12192000" cy="4791151"/>
          </a:xfrm>
          <a:prstGeom prst="rect">
            <a:avLst/>
          </a:prstGeom>
        </p:spPr>
      </p:pic>
      <p:sp>
        <p:nvSpPr>
          <p:cNvPr id="6" name="Text Placeholder 14"/>
          <p:cNvSpPr>
            <a:spLocks noGrp="1"/>
          </p:cNvSpPr>
          <p:nvPr>
            <p:ph type="body" sz="quarter" idx="14" hasCustomPrompt="1"/>
          </p:nvPr>
        </p:nvSpPr>
        <p:spPr>
          <a:xfrm>
            <a:off x="923636" y="685800"/>
            <a:ext cx="2401455" cy="533400"/>
          </a:xfrm>
          <a:prstGeom prst="rect">
            <a:avLst/>
          </a:prstGeom>
        </p:spPr>
        <p:txBody>
          <a:bodyPr>
            <a:normAutofit/>
          </a:bodyPr>
          <a:lstStyle>
            <a:lvl1pPr>
              <a:buNone/>
              <a:defRPr sz="3000" baseline="0">
                <a:solidFill>
                  <a:schemeClr val="bg1">
                    <a:lumMod val="65000"/>
                  </a:schemeClr>
                </a:solidFill>
                <a:latin typeface="Arial Narrow" pitchFamily="34" charset="0"/>
              </a:defRPr>
            </a:lvl1pPr>
          </a:lstStyle>
          <a:p>
            <a:pPr lvl="0"/>
            <a:r>
              <a:rPr lang="en-US" dirty="0"/>
              <a:t>SECTION #:</a:t>
            </a:r>
          </a:p>
        </p:txBody>
      </p:sp>
      <p:sp>
        <p:nvSpPr>
          <p:cNvPr id="9" name="Text Placeholder 12"/>
          <p:cNvSpPr>
            <a:spLocks noGrp="1"/>
          </p:cNvSpPr>
          <p:nvPr>
            <p:ph type="body" sz="quarter" idx="15" hasCustomPrompt="1"/>
          </p:nvPr>
        </p:nvSpPr>
        <p:spPr>
          <a:xfrm>
            <a:off x="879757" y="2093596"/>
            <a:ext cx="10252364" cy="2362200"/>
          </a:xfrm>
          <a:prstGeom prst="rect">
            <a:avLst/>
          </a:prstGeom>
        </p:spPr>
        <p:txBody>
          <a:bodyPr/>
          <a:lstStyle>
            <a:lvl1pPr>
              <a:buNone/>
              <a:defRPr baseline="0">
                <a:solidFill>
                  <a:schemeClr val="bg1"/>
                </a:solidFill>
                <a:latin typeface="Arial" pitchFamily="34" charset="0"/>
                <a:cs typeface="Arial" pitchFamily="34" charset="0"/>
              </a:defRPr>
            </a:lvl1pPr>
            <a:lvl5pPr>
              <a:defRPr/>
            </a:lvl5pPr>
          </a:lstStyle>
          <a:p>
            <a:pPr lvl="0"/>
            <a:r>
              <a:rPr lang="en-US" dirty="0"/>
              <a:t>Section Title</a:t>
            </a:r>
          </a:p>
        </p:txBody>
      </p:sp>
      <p:pic>
        <p:nvPicPr>
          <p:cNvPr id="2" name="Picture 1">
            <a:extLst>
              <a:ext uri="{FF2B5EF4-FFF2-40B4-BE49-F238E27FC236}">
                <a16:creationId xmlns:a16="http://schemas.microsoft.com/office/drawing/2014/main" id="{FBEA6093-F25A-473A-9F25-369A8D6574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34400" y="5524500"/>
            <a:ext cx="2278380" cy="10287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pic>
        <p:nvPicPr>
          <p:cNvPr id="5" name="Picture 4" descr="APHA-PPT-DividerBrown.png"/>
          <p:cNvPicPr>
            <a:picLocks noChangeAspect="1"/>
          </p:cNvPicPr>
          <p:nvPr userDrawn="1"/>
        </p:nvPicPr>
        <p:blipFill>
          <a:blip r:embed="rId2"/>
          <a:stretch>
            <a:fillRect/>
          </a:stretch>
        </p:blipFill>
        <p:spPr>
          <a:xfrm>
            <a:off x="0" y="1447804"/>
            <a:ext cx="12192000" cy="4791151"/>
          </a:xfrm>
          <a:prstGeom prst="rect">
            <a:avLst/>
          </a:prstGeom>
        </p:spPr>
      </p:pic>
      <p:sp>
        <p:nvSpPr>
          <p:cNvPr id="6" name="Text Placeholder 14"/>
          <p:cNvSpPr>
            <a:spLocks noGrp="1"/>
          </p:cNvSpPr>
          <p:nvPr>
            <p:ph type="body" sz="quarter" idx="14" hasCustomPrompt="1"/>
          </p:nvPr>
        </p:nvSpPr>
        <p:spPr>
          <a:xfrm>
            <a:off x="923636" y="685800"/>
            <a:ext cx="2401455" cy="533400"/>
          </a:xfrm>
          <a:prstGeom prst="rect">
            <a:avLst/>
          </a:prstGeom>
        </p:spPr>
        <p:txBody>
          <a:bodyPr>
            <a:normAutofit/>
          </a:bodyPr>
          <a:lstStyle>
            <a:lvl1pPr>
              <a:buNone/>
              <a:defRPr sz="3000" baseline="0">
                <a:solidFill>
                  <a:schemeClr val="bg1">
                    <a:lumMod val="65000"/>
                  </a:schemeClr>
                </a:solidFill>
                <a:latin typeface="Arial Narrow" pitchFamily="34" charset="0"/>
              </a:defRPr>
            </a:lvl1pPr>
          </a:lstStyle>
          <a:p>
            <a:pPr lvl="0"/>
            <a:r>
              <a:rPr lang="en-US" dirty="0"/>
              <a:t>SECTION #:</a:t>
            </a:r>
          </a:p>
        </p:txBody>
      </p:sp>
      <p:sp>
        <p:nvSpPr>
          <p:cNvPr id="9" name="Text Placeholder 12"/>
          <p:cNvSpPr>
            <a:spLocks noGrp="1"/>
          </p:cNvSpPr>
          <p:nvPr>
            <p:ph type="body" sz="quarter" idx="15" hasCustomPrompt="1"/>
          </p:nvPr>
        </p:nvSpPr>
        <p:spPr>
          <a:xfrm>
            <a:off x="879757" y="2093596"/>
            <a:ext cx="10252364" cy="2362200"/>
          </a:xfrm>
          <a:prstGeom prst="rect">
            <a:avLst/>
          </a:prstGeom>
        </p:spPr>
        <p:txBody>
          <a:bodyPr/>
          <a:lstStyle>
            <a:lvl1pPr>
              <a:buNone/>
              <a:defRPr baseline="0">
                <a:solidFill>
                  <a:schemeClr val="bg1"/>
                </a:solidFill>
                <a:latin typeface="Arial" pitchFamily="34" charset="0"/>
                <a:cs typeface="Arial" pitchFamily="34" charset="0"/>
              </a:defRPr>
            </a:lvl1pPr>
            <a:lvl5pPr>
              <a:defRPr/>
            </a:lvl5pPr>
          </a:lstStyle>
          <a:p>
            <a:pPr lvl="0"/>
            <a:r>
              <a:rPr lang="en-US" dirty="0"/>
              <a:t>Section Title</a:t>
            </a:r>
          </a:p>
        </p:txBody>
      </p:sp>
      <p:pic>
        <p:nvPicPr>
          <p:cNvPr id="2" name="Picture 1">
            <a:extLst>
              <a:ext uri="{FF2B5EF4-FFF2-40B4-BE49-F238E27FC236}">
                <a16:creationId xmlns:a16="http://schemas.microsoft.com/office/drawing/2014/main" id="{68E0F17E-8A0B-43BE-9775-D7C475B4330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34400" y="5524500"/>
            <a:ext cx="2278380" cy="10287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pic>
        <p:nvPicPr>
          <p:cNvPr id="8" name="Picture 7" descr="APHA-PPT-DividerRed.png"/>
          <p:cNvPicPr>
            <a:picLocks noChangeAspect="1"/>
          </p:cNvPicPr>
          <p:nvPr userDrawn="1"/>
        </p:nvPicPr>
        <p:blipFill>
          <a:blip r:embed="rId2"/>
          <a:stretch>
            <a:fillRect/>
          </a:stretch>
        </p:blipFill>
        <p:spPr>
          <a:xfrm>
            <a:off x="1" y="1447803"/>
            <a:ext cx="12192000" cy="4791151"/>
          </a:xfrm>
          <a:prstGeom prst="rect">
            <a:avLst/>
          </a:prstGeom>
        </p:spPr>
      </p:pic>
      <p:sp>
        <p:nvSpPr>
          <p:cNvPr id="6" name="Text Placeholder 14"/>
          <p:cNvSpPr>
            <a:spLocks noGrp="1"/>
          </p:cNvSpPr>
          <p:nvPr>
            <p:ph type="body" sz="quarter" idx="14" hasCustomPrompt="1"/>
          </p:nvPr>
        </p:nvSpPr>
        <p:spPr>
          <a:xfrm>
            <a:off x="923636" y="685800"/>
            <a:ext cx="2401455" cy="533400"/>
          </a:xfrm>
          <a:prstGeom prst="rect">
            <a:avLst/>
          </a:prstGeom>
        </p:spPr>
        <p:txBody>
          <a:bodyPr>
            <a:normAutofit/>
          </a:bodyPr>
          <a:lstStyle>
            <a:lvl1pPr>
              <a:buNone/>
              <a:defRPr sz="3000" baseline="0">
                <a:solidFill>
                  <a:schemeClr val="bg1">
                    <a:lumMod val="65000"/>
                  </a:schemeClr>
                </a:solidFill>
                <a:latin typeface="Arial Narrow" pitchFamily="34" charset="0"/>
              </a:defRPr>
            </a:lvl1pPr>
          </a:lstStyle>
          <a:p>
            <a:pPr lvl="0"/>
            <a:r>
              <a:rPr lang="en-US" dirty="0"/>
              <a:t>SECTION #:</a:t>
            </a:r>
          </a:p>
        </p:txBody>
      </p:sp>
      <p:sp>
        <p:nvSpPr>
          <p:cNvPr id="10" name="Text Placeholder 12"/>
          <p:cNvSpPr>
            <a:spLocks noGrp="1"/>
          </p:cNvSpPr>
          <p:nvPr>
            <p:ph type="body" sz="quarter" idx="15" hasCustomPrompt="1"/>
          </p:nvPr>
        </p:nvSpPr>
        <p:spPr>
          <a:xfrm>
            <a:off x="879757" y="2093596"/>
            <a:ext cx="10252364" cy="2362200"/>
          </a:xfrm>
          <a:prstGeom prst="rect">
            <a:avLst/>
          </a:prstGeom>
        </p:spPr>
        <p:txBody>
          <a:bodyPr/>
          <a:lstStyle>
            <a:lvl1pPr>
              <a:buNone/>
              <a:defRPr baseline="0">
                <a:solidFill>
                  <a:schemeClr val="bg1"/>
                </a:solidFill>
                <a:latin typeface="Arial" pitchFamily="34" charset="0"/>
                <a:cs typeface="Arial" pitchFamily="34" charset="0"/>
              </a:defRPr>
            </a:lvl1pPr>
            <a:lvl5pPr>
              <a:defRPr/>
            </a:lvl5pPr>
          </a:lstStyle>
          <a:p>
            <a:pPr lvl="0"/>
            <a:r>
              <a:rPr lang="en-US" dirty="0"/>
              <a:t>Section Title</a:t>
            </a:r>
          </a:p>
        </p:txBody>
      </p:sp>
      <p:pic>
        <p:nvPicPr>
          <p:cNvPr id="2" name="Picture 1">
            <a:extLst>
              <a:ext uri="{FF2B5EF4-FFF2-40B4-BE49-F238E27FC236}">
                <a16:creationId xmlns:a16="http://schemas.microsoft.com/office/drawing/2014/main" id="{01C71F18-9C6F-4E37-9048-CB0582F02A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34400" y="5524500"/>
            <a:ext cx="2278380" cy="10287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descr="APHA-PPT-PageBlue.png"/>
          <p:cNvPicPr>
            <a:picLocks noChangeAspect="1"/>
          </p:cNvPicPr>
          <p:nvPr userDrawn="1"/>
        </p:nvPicPr>
        <p:blipFill>
          <a:blip r:embed="rId2"/>
          <a:stretch>
            <a:fillRect/>
          </a:stretch>
        </p:blipFill>
        <p:spPr>
          <a:xfrm>
            <a:off x="0" y="6143856"/>
            <a:ext cx="12192000" cy="714147"/>
          </a:xfrm>
          <a:prstGeom prst="rect">
            <a:avLst/>
          </a:prstGeom>
        </p:spPr>
      </p:pic>
      <p:sp>
        <p:nvSpPr>
          <p:cNvPr id="9" name="Text Placeholder 12"/>
          <p:cNvSpPr>
            <a:spLocks noGrp="1"/>
          </p:cNvSpPr>
          <p:nvPr>
            <p:ph type="body" sz="quarter" idx="16" hasCustomPrompt="1"/>
          </p:nvPr>
        </p:nvSpPr>
        <p:spPr>
          <a:xfrm>
            <a:off x="461818" y="5105400"/>
            <a:ext cx="11176000" cy="838200"/>
          </a:xfrm>
          <a:prstGeom prst="rect">
            <a:avLst/>
          </a:prstGeom>
        </p:spPr>
        <p:txBody>
          <a:bodyPr lIns="0" anchor="b">
            <a:noAutofit/>
          </a:bodyPr>
          <a:lstStyle>
            <a:lvl1pPr marL="0" indent="0">
              <a:spcBef>
                <a:spcPts val="100"/>
              </a:spcBef>
              <a:buNone/>
              <a:defRPr sz="1000" b="0" i="0" baseline="0">
                <a:latin typeface="Arial"/>
                <a:cs typeface="Arial"/>
              </a:defRPr>
            </a:lvl1pPr>
          </a:lstStyle>
          <a:p>
            <a:pPr lvl="0"/>
            <a:r>
              <a:rPr lang="en-US" dirty="0"/>
              <a:t>1 Add footnote</a:t>
            </a:r>
          </a:p>
        </p:txBody>
      </p:sp>
      <p:sp>
        <p:nvSpPr>
          <p:cNvPr id="10" name="Content Placeholder 28"/>
          <p:cNvSpPr>
            <a:spLocks noGrp="1"/>
          </p:cNvSpPr>
          <p:nvPr>
            <p:ph sz="quarter" idx="24" hasCustomPrompt="1"/>
          </p:nvPr>
        </p:nvSpPr>
        <p:spPr>
          <a:xfrm>
            <a:off x="1016000" y="1828800"/>
            <a:ext cx="10160000" cy="3124200"/>
          </a:xfrm>
          <a:prstGeom prst="rect">
            <a:avLst/>
          </a:prstGeom>
        </p:spPr>
        <p:txBody>
          <a:bodyPr>
            <a:normAutofit/>
          </a:bodyPr>
          <a:lstStyle>
            <a:lvl1pPr>
              <a:lnSpc>
                <a:spcPct val="100000"/>
              </a:lnSpc>
              <a:spcBef>
                <a:spcPts val="1200"/>
              </a:spcBef>
              <a:buClr>
                <a:srgbClr val="0070C0"/>
              </a:buClr>
              <a:buSzPct val="120000"/>
              <a:buFontTx/>
              <a:buNone/>
              <a:defRPr sz="2400" baseline="0">
                <a:latin typeface="Arial" pitchFamily="34" charset="0"/>
                <a:cs typeface="Arial" pitchFamily="34" charset="0"/>
              </a:defRPr>
            </a:lvl1pPr>
          </a:lstStyle>
          <a:p>
            <a:pPr lvl="0"/>
            <a:r>
              <a:rPr lang="en-US" dirty="0"/>
              <a:t>Add text or image</a:t>
            </a:r>
          </a:p>
        </p:txBody>
      </p:sp>
      <p:sp>
        <p:nvSpPr>
          <p:cNvPr id="11" name="Content Placeholder 28"/>
          <p:cNvSpPr>
            <a:spLocks noGrp="1"/>
          </p:cNvSpPr>
          <p:nvPr>
            <p:ph sz="quarter" idx="27" hasCustomPrompt="1"/>
          </p:nvPr>
        </p:nvSpPr>
        <p:spPr>
          <a:xfrm>
            <a:off x="1016000" y="609600"/>
            <a:ext cx="10160000" cy="3810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2000" b="1" i="0" baseline="0">
                <a:solidFill>
                  <a:schemeClr val="bg1">
                    <a:lumMod val="65000"/>
                  </a:schemeClr>
                </a:solidFill>
                <a:latin typeface="Arial"/>
                <a:cs typeface="Arial"/>
              </a:defRPr>
            </a:lvl1pPr>
          </a:lstStyle>
          <a:p>
            <a:pPr lvl="0"/>
            <a:r>
              <a:rPr lang="en-US" dirty="0"/>
              <a:t>SLIDE TITLE:</a:t>
            </a:r>
          </a:p>
        </p:txBody>
      </p:sp>
      <p:sp>
        <p:nvSpPr>
          <p:cNvPr id="12" name="Content Placeholder 28"/>
          <p:cNvSpPr>
            <a:spLocks noGrp="1"/>
          </p:cNvSpPr>
          <p:nvPr>
            <p:ph sz="quarter" idx="28" hasCustomPrompt="1"/>
          </p:nvPr>
        </p:nvSpPr>
        <p:spPr>
          <a:xfrm>
            <a:off x="1016000" y="990600"/>
            <a:ext cx="10160000" cy="533400"/>
          </a:xfrm>
          <a:prstGeom prst="rect">
            <a:avLst/>
          </a:prstGeom>
        </p:spPr>
        <p:txBody>
          <a:bodyPr>
            <a:noAutofit/>
          </a:bodyPr>
          <a:lstStyle>
            <a:lvl1pPr marL="342894" marR="0" indent="-342894" algn="l" defTabSz="914384" rtl="0" eaLnBrk="1" fontAlgn="auto" latinLnBrk="0" hangingPunct="1">
              <a:lnSpc>
                <a:spcPct val="100000"/>
              </a:lnSpc>
              <a:spcBef>
                <a:spcPts val="1200"/>
              </a:spcBef>
              <a:spcAft>
                <a:spcPts val="0"/>
              </a:spcAft>
              <a:buClr>
                <a:srgbClr val="0070C0"/>
              </a:buClr>
              <a:buSzPct val="120000"/>
              <a:buFont typeface="Arial" pitchFamily="34" charset="0"/>
              <a:buNone/>
              <a:tabLst/>
              <a:defRPr sz="3000" baseline="0">
                <a:solidFill>
                  <a:srgbClr val="0B65B7"/>
                </a:solidFill>
                <a:latin typeface="Arial Black" pitchFamily="34" charset="0"/>
                <a:cs typeface="Arial" pitchFamily="34" charset="0"/>
              </a:defRPr>
            </a:lvl1pPr>
          </a:lstStyle>
          <a:p>
            <a:pPr lvl="0"/>
            <a:r>
              <a:rPr lang="en-US" dirty="0"/>
              <a:t>SLIDE SUBTITLE:</a:t>
            </a:r>
          </a:p>
        </p:txBody>
      </p:sp>
      <p:sp>
        <p:nvSpPr>
          <p:cNvPr id="15" name="Slide Number Placeholder 6"/>
          <p:cNvSpPr>
            <a:spLocks noGrp="1"/>
          </p:cNvSpPr>
          <p:nvPr>
            <p:ph type="sldNum" sz="quarter" idx="12"/>
          </p:nvPr>
        </p:nvSpPr>
        <p:spPr>
          <a:xfrm>
            <a:off x="646545" y="6356354"/>
            <a:ext cx="2844800" cy="365125"/>
          </a:xfrm>
          <a:prstGeom prst="rect">
            <a:avLst/>
          </a:prstGeom>
        </p:spPr>
        <p:txBody>
          <a:bodyPr/>
          <a:lstStyle>
            <a:lvl1pPr>
              <a:defRPr sz="1200" b="1" i="0">
                <a:solidFill>
                  <a:schemeClr val="bg1"/>
                </a:solidFill>
                <a:latin typeface="Arial"/>
                <a:cs typeface="Arial"/>
              </a:defRPr>
            </a:lvl1pPr>
          </a:lstStyle>
          <a:p>
            <a:fld id="{343C0840-CE41-4B4E-A48A-9512E802486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descr="APHA-PPT-PageBlue.png"/>
          <p:cNvPicPr>
            <a:picLocks noChangeAspect="1"/>
          </p:cNvPicPr>
          <p:nvPr userDrawn="1"/>
        </p:nvPicPr>
        <p:blipFill>
          <a:blip r:embed="rId2"/>
          <a:stretch>
            <a:fillRect/>
          </a:stretch>
        </p:blipFill>
        <p:spPr>
          <a:xfrm>
            <a:off x="0" y="6143856"/>
            <a:ext cx="12192000" cy="714147"/>
          </a:xfrm>
          <a:prstGeom prst="rect">
            <a:avLst/>
          </a:prstGeom>
        </p:spPr>
      </p:pic>
      <p:sp>
        <p:nvSpPr>
          <p:cNvPr id="13" name="Rectangle 12"/>
          <p:cNvSpPr/>
          <p:nvPr userDrawn="1"/>
        </p:nvSpPr>
        <p:spPr>
          <a:xfrm>
            <a:off x="2142836" y="1219200"/>
            <a:ext cx="7823200" cy="583174"/>
          </a:xfrm>
          <a:prstGeom prst="rect">
            <a:avLst/>
          </a:prstGeom>
        </p:spPr>
        <p:txBody>
          <a:bodyPr wrap="square" lIns="99276" tIns="49638" rIns="99276" bIns="49638">
            <a:spAutoFit/>
          </a:bodyPr>
          <a:lstStyle/>
          <a:p>
            <a:endParaRPr lang="en-US" sz="3000" b="1" dirty="0">
              <a:latin typeface="Arial Black" pitchFamily="34" charset="0"/>
            </a:endParaRPr>
          </a:p>
        </p:txBody>
      </p:sp>
      <p:sp>
        <p:nvSpPr>
          <p:cNvPr id="12" name="Content Placeholder 28"/>
          <p:cNvSpPr>
            <a:spLocks noGrp="1"/>
          </p:cNvSpPr>
          <p:nvPr>
            <p:ph sz="quarter" idx="24" hasCustomPrompt="1"/>
          </p:nvPr>
        </p:nvSpPr>
        <p:spPr>
          <a:xfrm>
            <a:off x="1016000" y="1828800"/>
            <a:ext cx="10160000" cy="3124200"/>
          </a:xfrm>
          <a:prstGeom prst="rect">
            <a:avLst/>
          </a:prstGeom>
        </p:spPr>
        <p:txBody>
          <a:bodyPr>
            <a:normAutofit/>
          </a:bodyPr>
          <a:lstStyle>
            <a:lvl1pPr>
              <a:lnSpc>
                <a:spcPct val="100000"/>
              </a:lnSpc>
              <a:spcBef>
                <a:spcPts val="1200"/>
              </a:spcBef>
              <a:buClrTx/>
              <a:buSzPct val="120000"/>
              <a:buFont typeface="Arial" pitchFamily="34" charset="0"/>
              <a:buChar char="•"/>
              <a:defRPr sz="2400" baseline="0">
                <a:latin typeface="Arial" pitchFamily="34" charset="0"/>
                <a:cs typeface="Arial" pitchFamily="34" charset="0"/>
              </a:defRPr>
            </a:lvl1pPr>
          </a:lstStyle>
          <a:p>
            <a:pPr lvl="0"/>
            <a:r>
              <a:rPr lang="en-US" dirty="0"/>
              <a:t>Add bulleted text or image</a:t>
            </a:r>
          </a:p>
        </p:txBody>
      </p:sp>
      <p:sp>
        <p:nvSpPr>
          <p:cNvPr id="17" name="Content Placeholder 28"/>
          <p:cNvSpPr>
            <a:spLocks noGrp="1"/>
          </p:cNvSpPr>
          <p:nvPr>
            <p:ph sz="quarter" idx="27" hasCustomPrompt="1"/>
          </p:nvPr>
        </p:nvSpPr>
        <p:spPr>
          <a:xfrm>
            <a:off x="1016000" y="609600"/>
            <a:ext cx="10160000" cy="3810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2000" b="1" i="0" baseline="0">
                <a:solidFill>
                  <a:schemeClr val="bg1">
                    <a:lumMod val="65000"/>
                  </a:schemeClr>
                </a:solidFill>
                <a:latin typeface="Arial"/>
                <a:cs typeface="Arial"/>
              </a:defRPr>
            </a:lvl1pPr>
          </a:lstStyle>
          <a:p>
            <a:pPr lvl="0"/>
            <a:r>
              <a:rPr lang="en-US" dirty="0"/>
              <a:t>SLIDE TITLE:</a:t>
            </a:r>
          </a:p>
        </p:txBody>
      </p:sp>
      <p:sp>
        <p:nvSpPr>
          <p:cNvPr id="18" name="Content Placeholder 28"/>
          <p:cNvSpPr>
            <a:spLocks noGrp="1"/>
          </p:cNvSpPr>
          <p:nvPr>
            <p:ph sz="quarter" idx="28" hasCustomPrompt="1"/>
          </p:nvPr>
        </p:nvSpPr>
        <p:spPr>
          <a:xfrm>
            <a:off x="1016000" y="990600"/>
            <a:ext cx="10160000" cy="5334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3000" baseline="0">
                <a:solidFill>
                  <a:srgbClr val="0B65B7"/>
                </a:solidFill>
                <a:latin typeface="Arial Black" pitchFamily="34" charset="0"/>
                <a:cs typeface="Arial" pitchFamily="34" charset="0"/>
              </a:defRPr>
            </a:lvl1pPr>
          </a:lstStyle>
          <a:p>
            <a:pPr lvl="0"/>
            <a:r>
              <a:rPr lang="en-US" dirty="0"/>
              <a:t>SLIDE SUBTITLE:</a:t>
            </a:r>
          </a:p>
        </p:txBody>
      </p:sp>
      <p:sp>
        <p:nvSpPr>
          <p:cNvPr id="19" name="Slide Number Placeholder 6"/>
          <p:cNvSpPr>
            <a:spLocks noGrp="1"/>
          </p:cNvSpPr>
          <p:nvPr>
            <p:ph type="sldNum" sz="quarter" idx="12"/>
          </p:nvPr>
        </p:nvSpPr>
        <p:spPr>
          <a:xfrm>
            <a:off x="646545" y="6356354"/>
            <a:ext cx="2844800" cy="365125"/>
          </a:xfrm>
          <a:prstGeom prst="rect">
            <a:avLst/>
          </a:prstGeom>
        </p:spPr>
        <p:txBody>
          <a:bodyPr/>
          <a:lstStyle>
            <a:lvl1pPr>
              <a:defRPr sz="1200" b="1" i="0">
                <a:solidFill>
                  <a:schemeClr val="bg1"/>
                </a:solidFill>
                <a:latin typeface="Arial"/>
                <a:cs typeface="Arial"/>
              </a:defRPr>
            </a:lvl1pPr>
          </a:lstStyle>
          <a:p>
            <a:fld id="{343C0840-CE41-4B4E-A48A-9512E8024860}" type="slidenum">
              <a:rPr lang="en-US" smtClean="0"/>
              <a:pPr/>
              <a:t>‹#›</a:t>
            </a:fld>
            <a:endParaRPr lang="en-US"/>
          </a:p>
        </p:txBody>
      </p:sp>
      <p:sp>
        <p:nvSpPr>
          <p:cNvPr id="9" name="Text Placeholder 12"/>
          <p:cNvSpPr>
            <a:spLocks noGrp="1"/>
          </p:cNvSpPr>
          <p:nvPr>
            <p:ph type="body" sz="quarter" idx="16" hasCustomPrompt="1"/>
          </p:nvPr>
        </p:nvSpPr>
        <p:spPr>
          <a:xfrm>
            <a:off x="461818" y="5105400"/>
            <a:ext cx="11176000" cy="838200"/>
          </a:xfrm>
          <a:prstGeom prst="rect">
            <a:avLst/>
          </a:prstGeom>
        </p:spPr>
        <p:txBody>
          <a:bodyPr lIns="0" anchor="b">
            <a:noAutofit/>
          </a:bodyPr>
          <a:lstStyle>
            <a:lvl1pPr marL="0" indent="0">
              <a:spcBef>
                <a:spcPts val="100"/>
              </a:spcBef>
              <a:buNone/>
              <a:defRPr sz="1000" b="0" i="0" baseline="0">
                <a:latin typeface="Arial"/>
                <a:cs typeface="Arial"/>
              </a:defRPr>
            </a:lvl1pPr>
          </a:lstStyle>
          <a:p>
            <a:pPr lvl="0"/>
            <a:r>
              <a:rPr lang="en-US" dirty="0"/>
              <a:t>1 Add footnote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pic>
        <p:nvPicPr>
          <p:cNvPr id="10" name="Picture 9" descr="APHA-PPT-PageBlue.png"/>
          <p:cNvPicPr>
            <a:picLocks noChangeAspect="1"/>
          </p:cNvPicPr>
          <p:nvPr userDrawn="1"/>
        </p:nvPicPr>
        <p:blipFill>
          <a:blip r:embed="rId2"/>
          <a:stretch>
            <a:fillRect/>
          </a:stretch>
        </p:blipFill>
        <p:spPr>
          <a:xfrm>
            <a:off x="0" y="6143856"/>
            <a:ext cx="12192000" cy="714147"/>
          </a:xfrm>
          <a:prstGeom prst="rect">
            <a:avLst/>
          </a:prstGeom>
        </p:spPr>
      </p:pic>
      <p:sp>
        <p:nvSpPr>
          <p:cNvPr id="13" name="Rectangle 12"/>
          <p:cNvSpPr/>
          <p:nvPr userDrawn="1"/>
        </p:nvSpPr>
        <p:spPr>
          <a:xfrm>
            <a:off x="2142836" y="1219200"/>
            <a:ext cx="7823200" cy="583174"/>
          </a:xfrm>
          <a:prstGeom prst="rect">
            <a:avLst/>
          </a:prstGeom>
        </p:spPr>
        <p:txBody>
          <a:bodyPr wrap="square" lIns="99276" tIns="49638" rIns="99276" bIns="49638">
            <a:spAutoFit/>
          </a:bodyPr>
          <a:lstStyle/>
          <a:p>
            <a:endParaRPr lang="en-US" sz="3000" b="1" dirty="0">
              <a:latin typeface="Arial Black" pitchFamily="34" charset="0"/>
            </a:endParaRPr>
          </a:p>
        </p:txBody>
      </p:sp>
      <p:sp>
        <p:nvSpPr>
          <p:cNvPr id="17" name="Content Placeholder 28"/>
          <p:cNvSpPr>
            <a:spLocks noGrp="1"/>
          </p:cNvSpPr>
          <p:nvPr>
            <p:ph sz="quarter" idx="27" hasCustomPrompt="1"/>
          </p:nvPr>
        </p:nvSpPr>
        <p:spPr>
          <a:xfrm>
            <a:off x="1016000" y="609600"/>
            <a:ext cx="10160000" cy="3810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2000" b="1" i="0" baseline="0">
                <a:solidFill>
                  <a:schemeClr val="bg1">
                    <a:lumMod val="65000"/>
                  </a:schemeClr>
                </a:solidFill>
                <a:latin typeface="Arial"/>
                <a:cs typeface="Arial"/>
              </a:defRPr>
            </a:lvl1pPr>
          </a:lstStyle>
          <a:p>
            <a:pPr lvl="0"/>
            <a:r>
              <a:rPr lang="en-US" dirty="0"/>
              <a:t>SLIDE TITLE:</a:t>
            </a:r>
          </a:p>
        </p:txBody>
      </p:sp>
      <p:sp>
        <p:nvSpPr>
          <p:cNvPr id="18" name="Content Placeholder 28"/>
          <p:cNvSpPr>
            <a:spLocks noGrp="1"/>
          </p:cNvSpPr>
          <p:nvPr>
            <p:ph sz="quarter" idx="28" hasCustomPrompt="1"/>
          </p:nvPr>
        </p:nvSpPr>
        <p:spPr>
          <a:xfrm>
            <a:off x="1016000" y="990600"/>
            <a:ext cx="10160000" cy="5334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3000" baseline="0">
                <a:solidFill>
                  <a:srgbClr val="0B65B7"/>
                </a:solidFill>
                <a:latin typeface="Arial Black" pitchFamily="34" charset="0"/>
                <a:cs typeface="Arial" pitchFamily="34" charset="0"/>
              </a:defRPr>
            </a:lvl1pPr>
          </a:lstStyle>
          <a:p>
            <a:pPr lvl="0"/>
            <a:r>
              <a:rPr lang="en-US" dirty="0"/>
              <a:t>SLIDE SUBTITLE:</a:t>
            </a:r>
          </a:p>
        </p:txBody>
      </p:sp>
      <p:sp>
        <p:nvSpPr>
          <p:cNvPr id="19" name="Slide Number Placeholder 6"/>
          <p:cNvSpPr>
            <a:spLocks noGrp="1"/>
          </p:cNvSpPr>
          <p:nvPr>
            <p:ph type="sldNum" sz="quarter" idx="12"/>
          </p:nvPr>
        </p:nvSpPr>
        <p:spPr>
          <a:xfrm>
            <a:off x="646545" y="6356354"/>
            <a:ext cx="2844800" cy="365125"/>
          </a:xfrm>
          <a:prstGeom prst="rect">
            <a:avLst/>
          </a:prstGeom>
        </p:spPr>
        <p:txBody>
          <a:bodyPr/>
          <a:lstStyle>
            <a:lvl1pPr>
              <a:defRPr sz="1200" b="1" i="0">
                <a:solidFill>
                  <a:schemeClr val="bg1"/>
                </a:solidFill>
                <a:latin typeface="Arial"/>
                <a:cs typeface="Arial"/>
              </a:defRPr>
            </a:lvl1pPr>
          </a:lstStyle>
          <a:p>
            <a:fld id="{343C0840-CE41-4B4E-A48A-9512E8024860}" type="slidenum">
              <a:rPr lang="en-US" smtClean="0"/>
              <a:pPr/>
              <a:t>‹#›</a:t>
            </a:fld>
            <a:endParaRPr lang="en-US"/>
          </a:p>
        </p:txBody>
      </p:sp>
      <p:sp>
        <p:nvSpPr>
          <p:cNvPr id="9" name="Content Placeholder 4"/>
          <p:cNvSpPr>
            <a:spLocks noGrp="1"/>
          </p:cNvSpPr>
          <p:nvPr userDrawn="1">
            <p:ph sz="half" idx="1" hasCustomPrompt="1"/>
          </p:nvPr>
        </p:nvSpPr>
        <p:spPr>
          <a:xfrm>
            <a:off x="1016001" y="1600201"/>
            <a:ext cx="4895273" cy="3657600"/>
          </a:xfrm>
          <a:prstGeom prst="rect">
            <a:avLst/>
          </a:prstGeom>
        </p:spPr>
        <p:txBody>
          <a:bodyPr/>
          <a:lstStyle>
            <a:lvl1pPr>
              <a:buClrTx/>
              <a:defRPr sz="2400">
                <a:latin typeface="Arial" panose="020B0604020202020204" pitchFamily="34" charset="0"/>
                <a:cs typeface="Arial" panose="020B0604020202020204" pitchFamily="34" charset="0"/>
              </a:defRPr>
            </a:lvl1pPr>
          </a:lstStyle>
          <a:p>
            <a:pPr lvl="0"/>
            <a:r>
              <a:rPr lang="en-US" dirty="0"/>
              <a:t>Add bulleted text or image</a:t>
            </a:r>
          </a:p>
        </p:txBody>
      </p:sp>
      <p:sp>
        <p:nvSpPr>
          <p:cNvPr id="14" name="Content Placeholder 5"/>
          <p:cNvSpPr>
            <a:spLocks noGrp="1"/>
          </p:cNvSpPr>
          <p:nvPr userDrawn="1">
            <p:ph sz="half" idx="2" hasCustomPrompt="1"/>
          </p:nvPr>
        </p:nvSpPr>
        <p:spPr>
          <a:xfrm>
            <a:off x="6096001" y="1600201"/>
            <a:ext cx="4895273" cy="3657600"/>
          </a:xfrm>
          <a:prstGeom prst="rect">
            <a:avLst/>
          </a:prstGeom>
        </p:spPr>
        <p:txBody>
          <a:bodyPr/>
          <a:lstStyle>
            <a:lvl1pPr>
              <a:buClrTx/>
              <a:defRPr sz="2400">
                <a:latin typeface="Arial" panose="020B0604020202020204" pitchFamily="34" charset="0"/>
                <a:cs typeface="Arial" panose="020B0604020202020204" pitchFamily="34" charset="0"/>
              </a:defRPr>
            </a:lvl1pPr>
          </a:lstStyle>
          <a:p>
            <a:pPr lvl="0"/>
            <a:r>
              <a:rPr lang="en-US" dirty="0"/>
              <a:t>Add bulleted text or image</a:t>
            </a:r>
          </a:p>
        </p:txBody>
      </p:sp>
      <p:sp>
        <p:nvSpPr>
          <p:cNvPr id="15" name="Text Placeholder 12"/>
          <p:cNvSpPr>
            <a:spLocks noGrp="1"/>
          </p:cNvSpPr>
          <p:nvPr>
            <p:ph type="body" sz="quarter" idx="16" hasCustomPrompt="1"/>
          </p:nvPr>
        </p:nvSpPr>
        <p:spPr>
          <a:xfrm>
            <a:off x="461818" y="5105400"/>
            <a:ext cx="11176000" cy="838200"/>
          </a:xfrm>
          <a:prstGeom prst="rect">
            <a:avLst/>
          </a:prstGeom>
        </p:spPr>
        <p:txBody>
          <a:bodyPr lIns="0" anchor="b">
            <a:noAutofit/>
          </a:bodyPr>
          <a:lstStyle>
            <a:lvl1pPr marL="0" indent="0">
              <a:spcBef>
                <a:spcPts val="100"/>
              </a:spcBef>
              <a:buNone/>
              <a:defRPr sz="1000" b="0" i="0" baseline="0">
                <a:latin typeface="Arial"/>
                <a:cs typeface="Arial"/>
              </a:defRPr>
            </a:lvl1pPr>
          </a:lstStyle>
          <a:p>
            <a:pPr lvl="0"/>
            <a:r>
              <a:rPr lang="en-US" dirty="0"/>
              <a:t>1 Add footnote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1" name="Picture 10" descr="APHA-Branding_PPT_red_footer.png"/>
          <p:cNvPicPr>
            <a:picLocks noChangeAspect="1"/>
          </p:cNvPicPr>
          <p:nvPr userDrawn="1"/>
        </p:nvPicPr>
        <p:blipFill>
          <a:blip r:embed="rId2"/>
          <a:stretch>
            <a:fillRect/>
          </a:stretch>
        </p:blipFill>
        <p:spPr>
          <a:xfrm>
            <a:off x="0" y="6142422"/>
            <a:ext cx="12192000" cy="715578"/>
          </a:xfrm>
          <a:prstGeom prst="rect">
            <a:avLst/>
          </a:prstGeom>
        </p:spPr>
      </p:pic>
      <p:sp>
        <p:nvSpPr>
          <p:cNvPr id="30" name="Content Placeholder 28"/>
          <p:cNvSpPr>
            <a:spLocks noGrp="1"/>
          </p:cNvSpPr>
          <p:nvPr>
            <p:ph sz="quarter" idx="24" hasCustomPrompt="1"/>
          </p:nvPr>
        </p:nvSpPr>
        <p:spPr>
          <a:xfrm>
            <a:off x="1016000" y="1828800"/>
            <a:ext cx="10160000" cy="3124200"/>
          </a:xfrm>
          <a:prstGeom prst="rect">
            <a:avLst/>
          </a:prstGeom>
        </p:spPr>
        <p:txBody>
          <a:bodyPr>
            <a:normAutofit/>
          </a:bodyPr>
          <a:lstStyle>
            <a:lvl1pPr>
              <a:lnSpc>
                <a:spcPct val="100000"/>
              </a:lnSpc>
              <a:spcBef>
                <a:spcPts val="1200"/>
              </a:spcBef>
              <a:buClr>
                <a:srgbClr val="0070C0"/>
              </a:buClr>
              <a:buSzPct val="120000"/>
              <a:buFontTx/>
              <a:buNone/>
              <a:defRPr sz="2400" baseline="0">
                <a:latin typeface="Arial" pitchFamily="34" charset="0"/>
                <a:cs typeface="Arial" pitchFamily="34" charset="0"/>
              </a:defRPr>
            </a:lvl1pPr>
          </a:lstStyle>
          <a:p>
            <a:pPr lvl="0"/>
            <a:r>
              <a:rPr lang="en-US" dirty="0"/>
              <a:t>Add text or image</a:t>
            </a:r>
          </a:p>
        </p:txBody>
      </p:sp>
      <p:sp>
        <p:nvSpPr>
          <p:cNvPr id="14" name="Content Placeholder 28"/>
          <p:cNvSpPr>
            <a:spLocks noGrp="1"/>
          </p:cNvSpPr>
          <p:nvPr>
            <p:ph sz="quarter" idx="27" hasCustomPrompt="1"/>
          </p:nvPr>
        </p:nvSpPr>
        <p:spPr>
          <a:xfrm>
            <a:off x="1016000" y="609600"/>
            <a:ext cx="10160000" cy="3810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2000" b="1" i="0" baseline="0">
                <a:solidFill>
                  <a:schemeClr val="bg1">
                    <a:lumMod val="65000"/>
                  </a:schemeClr>
                </a:solidFill>
                <a:latin typeface="Arial"/>
                <a:cs typeface="Arial"/>
              </a:defRPr>
            </a:lvl1pPr>
          </a:lstStyle>
          <a:p>
            <a:pPr lvl="0"/>
            <a:r>
              <a:rPr lang="en-US" dirty="0"/>
              <a:t>SLIDE TITLE:</a:t>
            </a:r>
          </a:p>
        </p:txBody>
      </p:sp>
      <p:sp>
        <p:nvSpPr>
          <p:cNvPr id="16" name="Content Placeholder 28"/>
          <p:cNvSpPr>
            <a:spLocks noGrp="1"/>
          </p:cNvSpPr>
          <p:nvPr>
            <p:ph sz="quarter" idx="28" hasCustomPrompt="1"/>
          </p:nvPr>
        </p:nvSpPr>
        <p:spPr>
          <a:xfrm>
            <a:off x="1016000" y="990600"/>
            <a:ext cx="10160000" cy="533400"/>
          </a:xfrm>
          <a:prstGeom prst="rect">
            <a:avLst/>
          </a:prstGeom>
        </p:spPr>
        <p:txBody>
          <a:bodyPr>
            <a:noAutofit/>
          </a:bodyPr>
          <a:lstStyle>
            <a:lvl1pPr marL="342894" marR="0" indent="-342894" algn="l" defTabSz="914384" rtl="0" eaLnBrk="1" fontAlgn="auto" latinLnBrk="0" hangingPunct="1">
              <a:lnSpc>
                <a:spcPct val="100000"/>
              </a:lnSpc>
              <a:spcBef>
                <a:spcPts val="1200"/>
              </a:spcBef>
              <a:spcAft>
                <a:spcPts val="0"/>
              </a:spcAft>
              <a:buClr>
                <a:srgbClr val="0070C0"/>
              </a:buClr>
              <a:buSzPct val="120000"/>
              <a:buFont typeface="Arial" pitchFamily="34" charset="0"/>
              <a:buNone/>
              <a:tabLst/>
              <a:defRPr sz="3000" baseline="0">
                <a:solidFill>
                  <a:srgbClr val="B21739"/>
                </a:solidFill>
                <a:latin typeface="Arial Black" pitchFamily="34" charset="0"/>
                <a:cs typeface="Arial" pitchFamily="34" charset="0"/>
              </a:defRPr>
            </a:lvl1pPr>
          </a:lstStyle>
          <a:p>
            <a:pPr lvl="0"/>
            <a:r>
              <a:rPr lang="en-US" dirty="0"/>
              <a:t>SLIDE SUBTITLE:</a:t>
            </a:r>
          </a:p>
        </p:txBody>
      </p:sp>
      <p:sp>
        <p:nvSpPr>
          <p:cNvPr id="9" name="Slide Number Placeholder 6"/>
          <p:cNvSpPr>
            <a:spLocks noGrp="1"/>
          </p:cNvSpPr>
          <p:nvPr>
            <p:ph type="sldNum" sz="quarter" idx="12"/>
          </p:nvPr>
        </p:nvSpPr>
        <p:spPr>
          <a:xfrm>
            <a:off x="646545" y="6356354"/>
            <a:ext cx="2844800" cy="365125"/>
          </a:xfrm>
          <a:prstGeom prst="rect">
            <a:avLst/>
          </a:prstGeom>
        </p:spPr>
        <p:txBody>
          <a:bodyPr/>
          <a:lstStyle>
            <a:lvl1pPr>
              <a:defRPr sz="1200" b="1" i="0">
                <a:solidFill>
                  <a:schemeClr val="bg1"/>
                </a:solidFill>
                <a:latin typeface="Arial"/>
                <a:cs typeface="Arial"/>
              </a:defRPr>
            </a:lvl1pPr>
          </a:lstStyle>
          <a:p>
            <a:fld id="{343C0840-CE41-4B4E-A48A-9512E8024860}" type="slidenum">
              <a:rPr lang="en-US" smtClean="0"/>
              <a:pPr/>
              <a:t>‹#›</a:t>
            </a:fld>
            <a:endParaRPr lang="en-US"/>
          </a:p>
        </p:txBody>
      </p:sp>
      <p:sp>
        <p:nvSpPr>
          <p:cNvPr id="10" name="Text Placeholder 12"/>
          <p:cNvSpPr>
            <a:spLocks noGrp="1"/>
          </p:cNvSpPr>
          <p:nvPr>
            <p:ph type="body" sz="quarter" idx="16" hasCustomPrompt="1"/>
          </p:nvPr>
        </p:nvSpPr>
        <p:spPr>
          <a:xfrm>
            <a:off x="461818" y="5105400"/>
            <a:ext cx="11176000" cy="838200"/>
          </a:xfrm>
          <a:prstGeom prst="rect">
            <a:avLst/>
          </a:prstGeom>
        </p:spPr>
        <p:txBody>
          <a:bodyPr lIns="0" anchor="b">
            <a:noAutofit/>
          </a:bodyPr>
          <a:lstStyle>
            <a:lvl1pPr marL="0" indent="0">
              <a:spcBef>
                <a:spcPts val="100"/>
              </a:spcBef>
              <a:buNone/>
              <a:defRPr sz="1000" b="0" i="0" baseline="0">
                <a:latin typeface="Arial"/>
                <a:cs typeface="Arial"/>
              </a:defRPr>
            </a:lvl1pPr>
          </a:lstStyle>
          <a:p>
            <a:pPr lvl="0"/>
            <a:r>
              <a:rPr lang="en-US" dirty="0"/>
              <a:t>1 Add footnote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descr="APHA-Branding_PPT_red_footer.png"/>
          <p:cNvPicPr>
            <a:picLocks noChangeAspect="1"/>
          </p:cNvPicPr>
          <p:nvPr userDrawn="1"/>
        </p:nvPicPr>
        <p:blipFill>
          <a:blip r:embed="rId2"/>
          <a:stretch>
            <a:fillRect/>
          </a:stretch>
        </p:blipFill>
        <p:spPr>
          <a:xfrm>
            <a:off x="0" y="6142422"/>
            <a:ext cx="12192000" cy="715578"/>
          </a:xfrm>
          <a:prstGeom prst="rect">
            <a:avLst/>
          </a:prstGeom>
        </p:spPr>
      </p:pic>
      <p:sp>
        <p:nvSpPr>
          <p:cNvPr id="17" name="Content Placeholder 28"/>
          <p:cNvSpPr>
            <a:spLocks noGrp="1"/>
          </p:cNvSpPr>
          <p:nvPr>
            <p:ph sz="quarter" idx="27" hasCustomPrompt="1"/>
          </p:nvPr>
        </p:nvSpPr>
        <p:spPr>
          <a:xfrm>
            <a:off x="1016000" y="609600"/>
            <a:ext cx="10160000" cy="3810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2000" b="1" i="0" baseline="0">
                <a:solidFill>
                  <a:schemeClr val="bg1">
                    <a:lumMod val="65000"/>
                  </a:schemeClr>
                </a:solidFill>
                <a:latin typeface="Arial"/>
                <a:cs typeface="Arial"/>
              </a:defRPr>
            </a:lvl1pPr>
          </a:lstStyle>
          <a:p>
            <a:pPr lvl="0"/>
            <a:r>
              <a:rPr lang="en-US" dirty="0"/>
              <a:t>SLIDE TITLE:</a:t>
            </a:r>
          </a:p>
        </p:txBody>
      </p:sp>
      <p:sp>
        <p:nvSpPr>
          <p:cNvPr id="18" name="Content Placeholder 28"/>
          <p:cNvSpPr>
            <a:spLocks noGrp="1"/>
          </p:cNvSpPr>
          <p:nvPr>
            <p:ph sz="quarter" idx="28" hasCustomPrompt="1"/>
          </p:nvPr>
        </p:nvSpPr>
        <p:spPr>
          <a:xfrm>
            <a:off x="1016000" y="990600"/>
            <a:ext cx="10160000" cy="5334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3000" baseline="0">
                <a:solidFill>
                  <a:srgbClr val="B21739"/>
                </a:solidFill>
                <a:latin typeface="Arial Black" pitchFamily="34" charset="0"/>
                <a:cs typeface="Arial" pitchFamily="34" charset="0"/>
              </a:defRPr>
            </a:lvl1pPr>
          </a:lstStyle>
          <a:p>
            <a:pPr lvl="0"/>
            <a:r>
              <a:rPr lang="en-US" dirty="0"/>
              <a:t>SLIDE SUBTITLE:</a:t>
            </a:r>
          </a:p>
        </p:txBody>
      </p:sp>
      <p:sp>
        <p:nvSpPr>
          <p:cNvPr id="19" name="Slide Number Placeholder 6"/>
          <p:cNvSpPr>
            <a:spLocks noGrp="1"/>
          </p:cNvSpPr>
          <p:nvPr>
            <p:ph type="sldNum" sz="quarter" idx="12"/>
          </p:nvPr>
        </p:nvSpPr>
        <p:spPr>
          <a:xfrm>
            <a:off x="646545" y="6356354"/>
            <a:ext cx="2844800" cy="365125"/>
          </a:xfrm>
          <a:prstGeom prst="rect">
            <a:avLst/>
          </a:prstGeom>
        </p:spPr>
        <p:txBody>
          <a:bodyPr/>
          <a:lstStyle>
            <a:lvl1pPr>
              <a:defRPr sz="1200" b="1" i="0">
                <a:solidFill>
                  <a:schemeClr val="bg1"/>
                </a:solidFill>
                <a:latin typeface="Arial"/>
                <a:cs typeface="Arial"/>
              </a:defRPr>
            </a:lvl1pPr>
          </a:lstStyle>
          <a:p>
            <a:fld id="{343C0840-CE41-4B4E-A48A-9512E8024860}" type="slidenum">
              <a:rPr lang="en-US" smtClean="0"/>
              <a:pPr/>
              <a:t>‹#›</a:t>
            </a:fld>
            <a:endParaRPr lang="en-US"/>
          </a:p>
        </p:txBody>
      </p:sp>
      <p:sp>
        <p:nvSpPr>
          <p:cNvPr id="8" name="Text Placeholder 12"/>
          <p:cNvSpPr>
            <a:spLocks noGrp="1"/>
          </p:cNvSpPr>
          <p:nvPr>
            <p:ph type="body" sz="quarter" idx="16" hasCustomPrompt="1"/>
          </p:nvPr>
        </p:nvSpPr>
        <p:spPr>
          <a:xfrm>
            <a:off x="461818" y="5105400"/>
            <a:ext cx="11176000" cy="838200"/>
          </a:xfrm>
          <a:prstGeom prst="rect">
            <a:avLst/>
          </a:prstGeom>
        </p:spPr>
        <p:txBody>
          <a:bodyPr lIns="0" anchor="b">
            <a:noAutofit/>
          </a:bodyPr>
          <a:lstStyle>
            <a:lvl1pPr marL="0" indent="0">
              <a:spcBef>
                <a:spcPts val="100"/>
              </a:spcBef>
              <a:buNone/>
              <a:defRPr sz="1000" b="0" i="0" baseline="0">
                <a:latin typeface="Arial"/>
                <a:cs typeface="Arial"/>
              </a:defRPr>
            </a:lvl1pPr>
          </a:lstStyle>
          <a:p>
            <a:pPr lvl="0"/>
            <a:r>
              <a:rPr lang="en-US" dirty="0"/>
              <a:t>1 Add footnote</a:t>
            </a:r>
          </a:p>
        </p:txBody>
      </p:sp>
      <p:sp>
        <p:nvSpPr>
          <p:cNvPr id="10" name="Content Placeholder 28"/>
          <p:cNvSpPr>
            <a:spLocks noGrp="1"/>
          </p:cNvSpPr>
          <p:nvPr>
            <p:ph sz="quarter" idx="24" hasCustomPrompt="1"/>
          </p:nvPr>
        </p:nvSpPr>
        <p:spPr>
          <a:xfrm>
            <a:off x="1016000" y="1828800"/>
            <a:ext cx="10160000" cy="3124200"/>
          </a:xfrm>
          <a:prstGeom prst="rect">
            <a:avLst/>
          </a:prstGeom>
        </p:spPr>
        <p:txBody>
          <a:bodyPr>
            <a:normAutofit/>
          </a:bodyPr>
          <a:lstStyle>
            <a:lvl1pPr>
              <a:lnSpc>
                <a:spcPct val="100000"/>
              </a:lnSpc>
              <a:spcBef>
                <a:spcPts val="1200"/>
              </a:spcBef>
              <a:buClrTx/>
              <a:buSzPct val="120000"/>
              <a:buFont typeface="Arial" pitchFamily="34" charset="0"/>
              <a:buChar char="•"/>
              <a:defRPr sz="2400" baseline="0">
                <a:latin typeface="Arial" pitchFamily="34" charset="0"/>
                <a:cs typeface="Arial" pitchFamily="34" charset="0"/>
              </a:defRPr>
            </a:lvl1pPr>
          </a:lstStyle>
          <a:p>
            <a:pPr lvl="0"/>
            <a:r>
              <a:rPr lang="en-US" dirty="0"/>
              <a:t>Add bulleted text or image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pic>
        <p:nvPicPr>
          <p:cNvPr id="11" name="Picture 10" descr="APHA-Branding_PPT_red_footer.png"/>
          <p:cNvPicPr>
            <a:picLocks noChangeAspect="1"/>
          </p:cNvPicPr>
          <p:nvPr userDrawn="1"/>
        </p:nvPicPr>
        <p:blipFill>
          <a:blip r:embed="rId2"/>
          <a:stretch>
            <a:fillRect/>
          </a:stretch>
        </p:blipFill>
        <p:spPr>
          <a:xfrm>
            <a:off x="0" y="6142422"/>
            <a:ext cx="12192000" cy="715578"/>
          </a:xfrm>
          <a:prstGeom prst="rect">
            <a:avLst/>
          </a:prstGeom>
        </p:spPr>
      </p:pic>
      <p:sp>
        <p:nvSpPr>
          <p:cNvPr id="17" name="Content Placeholder 28"/>
          <p:cNvSpPr>
            <a:spLocks noGrp="1"/>
          </p:cNvSpPr>
          <p:nvPr>
            <p:ph sz="quarter" idx="27" hasCustomPrompt="1"/>
          </p:nvPr>
        </p:nvSpPr>
        <p:spPr>
          <a:xfrm>
            <a:off x="1016000" y="609600"/>
            <a:ext cx="10160000" cy="3810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2000" b="1" i="0" baseline="0">
                <a:solidFill>
                  <a:schemeClr val="bg1">
                    <a:lumMod val="65000"/>
                  </a:schemeClr>
                </a:solidFill>
                <a:latin typeface="Arial"/>
                <a:cs typeface="Arial"/>
              </a:defRPr>
            </a:lvl1pPr>
          </a:lstStyle>
          <a:p>
            <a:pPr lvl="0"/>
            <a:r>
              <a:rPr lang="en-US" dirty="0"/>
              <a:t>SLIDE TITLE:</a:t>
            </a:r>
          </a:p>
        </p:txBody>
      </p:sp>
      <p:sp>
        <p:nvSpPr>
          <p:cNvPr id="18" name="Content Placeholder 28"/>
          <p:cNvSpPr>
            <a:spLocks noGrp="1"/>
          </p:cNvSpPr>
          <p:nvPr>
            <p:ph sz="quarter" idx="28" hasCustomPrompt="1"/>
          </p:nvPr>
        </p:nvSpPr>
        <p:spPr>
          <a:xfrm>
            <a:off x="1016000" y="990600"/>
            <a:ext cx="10160000" cy="5334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3000" baseline="0">
                <a:solidFill>
                  <a:srgbClr val="B21739"/>
                </a:solidFill>
                <a:latin typeface="Arial Black" pitchFamily="34" charset="0"/>
                <a:cs typeface="Arial" pitchFamily="34" charset="0"/>
              </a:defRPr>
            </a:lvl1pPr>
          </a:lstStyle>
          <a:p>
            <a:pPr lvl="0"/>
            <a:r>
              <a:rPr lang="en-US" dirty="0"/>
              <a:t>SLIDE SUBTITLE:</a:t>
            </a:r>
          </a:p>
        </p:txBody>
      </p:sp>
      <p:sp>
        <p:nvSpPr>
          <p:cNvPr id="19" name="Slide Number Placeholder 6"/>
          <p:cNvSpPr>
            <a:spLocks noGrp="1"/>
          </p:cNvSpPr>
          <p:nvPr>
            <p:ph type="sldNum" sz="quarter" idx="12"/>
          </p:nvPr>
        </p:nvSpPr>
        <p:spPr>
          <a:xfrm>
            <a:off x="646545" y="6356354"/>
            <a:ext cx="2844800" cy="365125"/>
          </a:xfrm>
          <a:prstGeom prst="rect">
            <a:avLst/>
          </a:prstGeom>
        </p:spPr>
        <p:txBody>
          <a:bodyPr/>
          <a:lstStyle>
            <a:lvl1pPr>
              <a:defRPr sz="1200" b="1" i="0">
                <a:solidFill>
                  <a:schemeClr val="bg1"/>
                </a:solidFill>
                <a:latin typeface="Arial"/>
                <a:cs typeface="Arial"/>
              </a:defRPr>
            </a:lvl1pPr>
          </a:lstStyle>
          <a:p>
            <a:fld id="{343C0840-CE41-4B4E-A48A-9512E8024860}" type="slidenum">
              <a:rPr lang="en-US" smtClean="0"/>
              <a:pPr/>
              <a:t>‹#›</a:t>
            </a:fld>
            <a:endParaRPr lang="en-US"/>
          </a:p>
        </p:txBody>
      </p:sp>
      <p:sp>
        <p:nvSpPr>
          <p:cNvPr id="8" name="Content Placeholder 4"/>
          <p:cNvSpPr>
            <a:spLocks noGrp="1"/>
          </p:cNvSpPr>
          <p:nvPr userDrawn="1">
            <p:ph sz="half" idx="1" hasCustomPrompt="1"/>
          </p:nvPr>
        </p:nvSpPr>
        <p:spPr>
          <a:xfrm>
            <a:off x="1016001" y="1600201"/>
            <a:ext cx="4895273" cy="3657600"/>
          </a:xfrm>
          <a:prstGeom prst="rect">
            <a:avLst/>
          </a:prstGeom>
        </p:spPr>
        <p:txBody>
          <a:bodyPr/>
          <a:lstStyle>
            <a:lvl1pPr>
              <a:buClrTx/>
              <a:defRPr sz="2400">
                <a:latin typeface="Arial" panose="020B0604020202020204" pitchFamily="34" charset="0"/>
                <a:cs typeface="Arial" panose="020B0604020202020204" pitchFamily="34" charset="0"/>
              </a:defRPr>
            </a:lvl1pPr>
          </a:lstStyle>
          <a:p>
            <a:pPr lvl="0"/>
            <a:r>
              <a:rPr lang="en-US" dirty="0"/>
              <a:t>Add bulleted text or image</a:t>
            </a:r>
          </a:p>
        </p:txBody>
      </p:sp>
      <p:sp>
        <p:nvSpPr>
          <p:cNvPr id="9" name="Content Placeholder 5"/>
          <p:cNvSpPr>
            <a:spLocks noGrp="1"/>
          </p:cNvSpPr>
          <p:nvPr userDrawn="1">
            <p:ph sz="half" idx="2" hasCustomPrompt="1"/>
          </p:nvPr>
        </p:nvSpPr>
        <p:spPr>
          <a:xfrm>
            <a:off x="6096001" y="1600201"/>
            <a:ext cx="4895273" cy="3657600"/>
          </a:xfrm>
          <a:prstGeom prst="rect">
            <a:avLst/>
          </a:prstGeom>
        </p:spPr>
        <p:txBody>
          <a:bodyPr/>
          <a:lstStyle>
            <a:lvl1pPr>
              <a:buClrTx/>
              <a:defRPr sz="2400">
                <a:latin typeface="Arial" panose="020B0604020202020204" pitchFamily="34" charset="0"/>
                <a:cs typeface="Arial" panose="020B0604020202020204" pitchFamily="34" charset="0"/>
              </a:defRPr>
            </a:lvl1pPr>
          </a:lstStyle>
          <a:p>
            <a:pPr lvl="0"/>
            <a:r>
              <a:rPr lang="en-US" dirty="0"/>
              <a:t>Add bulleted text or image</a:t>
            </a:r>
          </a:p>
        </p:txBody>
      </p:sp>
      <p:sp>
        <p:nvSpPr>
          <p:cNvPr id="13" name="Text Placeholder 12"/>
          <p:cNvSpPr>
            <a:spLocks noGrp="1"/>
          </p:cNvSpPr>
          <p:nvPr>
            <p:ph type="body" sz="quarter" idx="16" hasCustomPrompt="1"/>
          </p:nvPr>
        </p:nvSpPr>
        <p:spPr>
          <a:xfrm>
            <a:off x="461818" y="5105400"/>
            <a:ext cx="11176000" cy="838200"/>
          </a:xfrm>
          <a:prstGeom prst="rect">
            <a:avLst/>
          </a:prstGeom>
        </p:spPr>
        <p:txBody>
          <a:bodyPr lIns="0" anchor="b">
            <a:noAutofit/>
          </a:bodyPr>
          <a:lstStyle>
            <a:lvl1pPr marL="0" indent="0">
              <a:spcBef>
                <a:spcPts val="100"/>
              </a:spcBef>
              <a:buNone/>
              <a:defRPr sz="1000" b="0" i="0" baseline="0">
                <a:latin typeface="Arial"/>
                <a:cs typeface="Arial"/>
              </a:defRPr>
            </a:lvl1pPr>
          </a:lstStyle>
          <a:p>
            <a:pPr lvl="0"/>
            <a:r>
              <a:rPr lang="en-US" dirty="0"/>
              <a:t>1 Add footnote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age blue">
    <p:spTree>
      <p:nvGrpSpPr>
        <p:cNvPr id="1" name=""/>
        <p:cNvGrpSpPr/>
        <p:nvPr/>
      </p:nvGrpSpPr>
      <p:grpSpPr>
        <a:xfrm>
          <a:off x="0" y="0"/>
          <a:ext cx="0" cy="0"/>
          <a:chOff x="0" y="0"/>
          <a:chExt cx="0" cy="0"/>
        </a:xfrm>
      </p:grpSpPr>
      <p:pic>
        <p:nvPicPr>
          <p:cNvPr id="8" name="Picture 7" descr="APHA-PPT-TitleBlue.png"/>
          <p:cNvPicPr>
            <a:picLocks noChangeAspect="1"/>
          </p:cNvPicPr>
          <p:nvPr userDrawn="1"/>
        </p:nvPicPr>
        <p:blipFill>
          <a:blip r:embed="rId2"/>
          <a:stretch>
            <a:fillRect/>
          </a:stretch>
        </p:blipFill>
        <p:spPr>
          <a:xfrm>
            <a:off x="0" y="0"/>
            <a:ext cx="12201886" cy="6019800"/>
          </a:xfrm>
          <a:prstGeom prst="rect">
            <a:avLst/>
          </a:prstGeom>
        </p:spPr>
      </p:pic>
      <p:sp>
        <p:nvSpPr>
          <p:cNvPr id="9" name="Text Placeholder 12"/>
          <p:cNvSpPr>
            <a:spLocks noGrp="1"/>
          </p:cNvSpPr>
          <p:nvPr>
            <p:ph type="body" sz="quarter" idx="13" hasCustomPrompt="1"/>
          </p:nvPr>
        </p:nvSpPr>
        <p:spPr>
          <a:xfrm>
            <a:off x="1662547" y="5542052"/>
            <a:ext cx="6742545" cy="249148"/>
          </a:xfrm>
          <a:prstGeom prst="rect">
            <a:avLst/>
          </a:prstGeom>
        </p:spPr>
        <p:txBody>
          <a:bodyPr>
            <a:noAutofit/>
          </a:bodyPr>
          <a:lstStyle>
            <a:lvl1pPr>
              <a:buFontTx/>
              <a:buNone/>
              <a:defRPr sz="1300" baseline="0">
                <a:latin typeface="Arial" pitchFamily="34" charset="0"/>
                <a:cs typeface="Arial" pitchFamily="34" charset="0"/>
              </a:defRPr>
            </a:lvl1pPr>
          </a:lstStyle>
          <a:p>
            <a:pPr lvl="0"/>
            <a:r>
              <a:rPr lang="en-US" dirty="0"/>
              <a:t>NAME OF PRESENTER</a:t>
            </a:r>
          </a:p>
        </p:txBody>
      </p:sp>
      <p:sp>
        <p:nvSpPr>
          <p:cNvPr id="10" name="Subtitle 2"/>
          <p:cNvSpPr>
            <a:spLocks noGrp="1"/>
          </p:cNvSpPr>
          <p:nvPr>
            <p:ph type="subTitle" idx="1" hasCustomPrompt="1"/>
          </p:nvPr>
        </p:nvSpPr>
        <p:spPr>
          <a:xfrm>
            <a:off x="1662545" y="5257800"/>
            <a:ext cx="6650182" cy="228600"/>
          </a:xfrm>
          <a:prstGeom prst="rect">
            <a:avLst/>
          </a:prstGeom>
        </p:spPr>
        <p:txBody>
          <a:bodyPr>
            <a:noAutofit/>
          </a:bodyPr>
          <a:lstStyle>
            <a:lvl1pPr marL="0" indent="0" algn="l">
              <a:buNone/>
              <a:defRPr sz="1400" baseline="0">
                <a:solidFill>
                  <a:schemeClr val="tx1"/>
                </a:solidFill>
                <a:latin typeface="Arial Black" pitchFamily="34" charset="0"/>
              </a:defRPr>
            </a:lvl1pPr>
            <a:lvl2pPr marL="457192" indent="0" algn="ctr">
              <a:buNone/>
              <a:defRPr>
                <a:solidFill>
                  <a:schemeClr val="tx1">
                    <a:tint val="75000"/>
                  </a:schemeClr>
                </a:solidFill>
              </a:defRPr>
            </a:lvl2pPr>
            <a:lvl3pPr marL="914384" indent="0" algn="ctr">
              <a:buNone/>
              <a:defRPr>
                <a:solidFill>
                  <a:schemeClr val="tx1">
                    <a:tint val="75000"/>
                  </a:schemeClr>
                </a:solidFill>
              </a:defRPr>
            </a:lvl3pPr>
            <a:lvl4pPr marL="1371576" indent="0" algn="ctr">
              <a:buNone/>
              <a:defRPr>
                <a:solidFill>
                  <a:schemeClr val="tx1">
                    <a:tint val="75000"/>
                  </a:schemeClr>
                </a:solidFill>
              </a:defRPr>
            </a:lvl4pPr>
            <a:lvl5pPr marL="1828768" indent="0" algn="ctr">
              <a:buNone/>
              <a:defRPr>
                <a:solidFill>
                  <a:schemeClr val="tx1">
                    <a:tint val="75000"/>
                  </a:schemeClr>
                </a:solidFill>
              </a:defRPr>
            </a:lvl5pPr>
            <a:lvl6pPr marL="2285960" indent="0" algn="ctr">
              <a:buNone/>
              <a:defRPr>
                <a:solidFill>
                  <a:schemeClr val="tx1">
                    <a:tint val="75000"/>
                  </a:schemeClr>
                </a:solidFill>
              </a:defRPr>
            </a:lvl6pPr>
            <a:lvl7pPr marL="2743152" indent="0" algn="ctr">
              <a:buNone/>
              <a:defRPr>
                <a:solidFill>
                  <a:schemeClr val="tx1">
                    <a:tint val="75000"/>
                  </a:schemeClr>
                </a:solidFill>
              </a:defRPr>
            </a:lvl7pPr>
            <a:lvl8pPr marL="3200344" indent="0" algn="ctr">
              <a:buNone/>
              <a:defRPr>
                <a:solidFill>
                  <a:schemeClr val="tx1">
                    <a:tint val="75000"/>
                  </a:schemeClr>
                </a:solidFill>
              </a:defRPr>
            </a:lvl8pPr>
            <a:lvl9pPr marL="3657536" indent="0" algn="ctr">
              <a:buNone/>
              <a:defRPr>
                <a:solidFill>
                  <a:schemeClr val="tx1">
                    <a:tint val="75000"/>
                  </a:schemeClr>
                </a:solidFill>
              </a:defRPr>
            </a:lvl9pPr>
          </a:lstStyle>
          <a:p>
            <a:r>
              <a:rPr lang="en-US" dirty="0"/>
              <a:t>MEETING NAME, MONTH, DAY, YEAR</a:t>
            </a:r>
          </a:p>
        </p:txBody>
      </p:sp>
      <p:sp>
        <p:nvSpPr>
          <p:cNvPr id="11" name="Title 1"/>
          <p:cNvSpPr>
            <a:spLocks noGrp="1"/>
          </p:cNvSpPr>
          <p:nvPr>
            <p:ph type="ctrTitle" hasCustomPrompt="1"/>
          </p:nvPr>
        </p:nvSpPr>
        <p:spPr>
          <a:xfrm>
            <a:off x="1662547" y="1676400"/>
            <a:ext cx="9790545" cy="2819400"/>
          </a:xfrm>
          <a:prstGeom prst="rect">
            <a:avLst/>
          </a:prstGeom>
        </p:spPr>
        <p:txBody>
          <a:bodyPr wrap="square" anchor="b"/>
          <a:lstStyle>
            <a:lvl1pPr algn="l">
              <a:lnSpc>
                <a:spcPct val="80000"/>
              </a:lnSpc>
              <a:defRPr sz="5000" spc="100" baseline="0">
                <a:solidFill>
                  <a:schemeClr val="bg1"/>
                </a:solidFill>
                <a:latin typeface="Arial" pitchFamily="34" charset="0"/>
                <a:cs typeface="Arial" pitchFamily="34" charset="0"/>
              </a:defRPr>
            </a:lvl1pPr>
          </a:lstStyle>
          <a:p>
            <a:r>
              <a:rPr lang="en-US" dirty="0"/>
              <a:t>Presentation Title Here</a:t>
            </a:r>
          </a:p>
        </p:txBody>
      </p:sp>
      <p:sp>
        <p:nvSpPr>
          <p:cNvPr id="12" name="Text Placeholder 16"/>
          <p:cNvSpPr>
            <a:spLocks noGrp="1"/>
          </p:cNvSpPr>
          <p:nvPr>
            <p:ph type="body" sz="quarter" idx="14" hasCustomPrompt="1"/>
          </p:nvPr>
        </p:nvSpPr>
        <p:spPr>
          <a:xfrm>
            <a:off x="1662545" y="5791200"/>
            <a:ext cx="5080000" cy="304800"/>
          </a:xfrm>
          <a:prstGeom prst="rect">
            <a:avLst/>
          </a:prstGeom>
        </p:spPr>
        <p:txBody>
          <a:bodyPr>
            <a:normAutofit/>
          </a:bodyPr>
          <a:lstStyle>
            <a:lvl1pPr>
              <a:buNone/>
              <a:defRPr sz="1300">
                <a:latin typeface="Arial" pitchFamily="34" charset="0"/>
                <a:cs typeface="Arial" pitchFamily="34" charset="0"/>
              </a:defRPr>
            </a:lvl1pPr>
          </a:lstStyle>
          <a:p>
            <a:pPr lvl="0"/>
            <a:r>
              <a:rPr lang="en-US" dirty="0"/>
              <a:t>AFFILIATION &amp; POSITION TITLE</a:t>
            </a:r>
          </a:p>
        </p:txBody>
      </p:sp>
      <p:pic>
        <p:nvPicPr>
          <p:cNvPr id="3" name="Picture 2">
            <a:extLst>
              <a:ext uri="{FF2B5EF4-FFF2-40B4-BE49-F238E27FC236}">
                <a16:creationId xmlns:a16="http://schemas.microsoft.com/office/drawing/2014/main" id="{618CF5D5-984B-4DA5-A6FF-8E7468605D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34400" y="5295900"/>
            <a:ext cx="2278380" cy="10287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0" name="Picture 9" descr="APHA-PPT-PageGreen.png"/>
          <p:cNvPicPr>
            <a:picLocks noChangeAspect="1"/>
          </p:cNvPicPr>
          <p:nvPr userDrawn="1"/>
        </p:nvPicPr>
        <p:blipFill>
          <a:blip r:embed="rId2"/>
          <a:stretch>
            <a:fillRect/>
          </a:stretch>
        </p:blipFill>
        <p:spPr>
          <a:xfrm>
            <a:off x="0" y="6143856"/>
            <a:ext cx="12192000" cy="714147"/>
          </a:xfrm>
          <a:prstGeom prst="rect">
            <a:avLst/>
          </a:prstGeom>
        </p:spPr>
      </p:pic>
      <p:sp>
        <p:nvSpPr>
          <p:cNvPr id="11" name="Content Placeholder 28"/>
          <p:cNvSpPr>
            <a:spLocks noGrp="1"/>
          </p:cNvSpPr>
          <p:nvPr>
            <p:ph sz="quarter" idx="24" hasCustomPrompt="1"/>
          </p:nvPr>
        </p:nvSpPr>
        <p:spPr>
          <a:xfrm>
            <a:off x="1016000" y="1828800"/>
            <a:ext cx="10160000" cy="3124200"/>
          </a:xfrm>
          <a:prstGeom prst="rect">
            <a:avLst/>
          </a:prstGeom>
        </p:spPr>
        <p:txBody>
          <a:bodyPr>
            <a:normAutofit/>
          </a:bodyPr>
          <a:lstStyle>
            <a:lvl1pPr>
              <a:lnSpc>
                <a:spcPct val="100000"/>
              </a:lnSpc>
              <a:spcBef>
                <a:spcPts val="1200"/>
              </a:spcBef>
              <a:buClr>
                <a:srgbClr val="0070C0"/>
              </a:buClr>
              <a:buSzPct val="120000"/>
              <a:buFontTx/>
              <a:buNone/>
              <a:defRPr sz="2400" baseline="0">
                <a:latin typeface="Arial" pitchFamily="34" charset="0"/>
                <a:cs typeface="Arial" pitchFamily="34" charset="0"/>
              </a:defRPr>
            </a:lvl1pPr>
          </a:lstStyle>
          <a:p>
            <a:pPr lvl="0"/>
            <a:r>
              <a:rPr lang="en-US" dirty="0"/>
              <a:t>Add text or image</a:t>
            </a:r>
          </a:p>
        </p:txBody>
      </p:sp>
      <p:sp>
        <p:nvSpPr>
          <p:cNvPr id="14" name="Content Placeholder 28"/>
          <p:cNvSpPr>
            <a:spLocks noGrp="1"/>
          </p:cNvSpPr>
          <p:nvPr>
            <p:ph sz="quarter" idx="27" hasCustomPrompt="1"/>
          </p:nvPr>
        </p:nvSpPr>
        <p:spPr>
          <a:xfrm>
            <a:off x="1016000" y="609600"/>
            <a:ext cx="10160000" cy="3810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2000" b="1" i="0" baseline="0">
                <a:solidFill>
                  <a:schemeClr val="bg1">
                    <a:lumMod val="65000"/>
                  </a:schemeClr>
                </a:solidFill>
                <a:latin typeface="Arial"/>
                <a:cs typeface="Arial"/>
              </a:defRPr>
            </a:lvl1pPr>
          </a:lstStyle>
          <a:p>
            <a:pPr lvl="0"/>
            <a:r>
              <a:rPr lang="en-US" dirty="0"/>
              <a:t>SLIDE TITLE:</a:t>
            </a:r>
          </a:p>
        </p:txBody>
      </p:sp>
      <p:sp>
        <p:nvSpPr>
          <p:cNvPr id="15" name="Content Placeholder 28"/>
          <p:cNvSpPr>
            <a:spLocks noGrp="1"/>
          </p:cNvSpPr>
          <p:nvPr>
            <p:ph sz="quarter" idx="28" hasCustomPrompt="1"/>
          </p:nvPr>
        </p:nvSpPr>
        <p:spPr>
          <a:xfrm>
            <a:off x="1016000" y="990600"/>
            <a:ext cx="10160000" cy="533400"/>
          </a:xfrm>
          <a:prstGeom prst="rect">
            <a:avLst/>
          </a:prstGeom>
        </p:spPr>
        <p:txBody>
          <a:bodyPr>
            <a:noAutofit/>
          </a:bodyPr>
          <a:lstStyle>
            <a:lvl1pPr marL="342894" marR="0" indent="-342894" algn="l" defTabSz="914384" rtl="0" eaLnBrk="1" fontAlgn="auto" latinLnBrk="0" hangingPunct="1">
              <a:lnSpc>
                <a:spcPct val="100000"/>
              </a:lnSpc>
              <a:spcBef>
                <a:spcPts val="1200"/>
              </a:spcBef>
              <a:spcAft>
                <a:spcPts val="0"/>
              </a:spcAft>
              <a:buClr>
                <a:srgbClr val="0070C0"/>
              </a:buClr>
              <a:buSzPct val="120000"/>
              <a:buFont typeface="Arial" pitchFamily="34" charset="0"/>
              <a:buNone/>
              <a:tabLst/>
              <a:defRPr sz="3000" baseline="0">
                <a:solidFill>
                  <a:srgbClr val="63C054"/>
                </a:solidFill>
                <a:latin typeface="Arial Black" pitchFamily="34" charset="0"/>
                <a:cs typeface="Arial" pitchFamily="34" charset="0"/>
              </a:defRPr>
            </a:lvl1pPr>
          </a:lstStyle>
          <a:p>
            <a:pPr lvl="0"/>
            <a:r>
              <a:rPr lang="en-US" dirty="0"/>
              <a:t>SLIDE SUBTITLE:</a:t>
            </a:r>
          </a:p>
        </p:txBody>
      </p:sp>
      <p:sp>
        <p:nvSpPr>
          <p:cNvPr id="16" name="Slide Number Placeholder 6"/>
          <p:cNvSpPr>
            <a:spLocks noGrp="1"/>
          </p:cNvSpPr>
          <p:nvPr>
            <p:ph type="sldNum" sz="quarter" idx="12"/>
          </p:nvPr>
        </p:nvSpPr>
        <p:spPr>
          <a:xfrm>
            <a:off x="646545" y="6356354"/>
            <a:ext cx="2844800" cy="365125"/>
          </a:xfrm>
          <a:prstGeom prst="rect">
            <a:avLst/>
          </a:prstGeom>
        </p:spPr>
        <p:txBody>
          <a:bodyPr/>
          <a:lstStyle>
            <a:lvl1pPr>
              <a:defRPr sz="1200" b="1" i="0">
                <a:solidFill>
                  <a:schemeClr val="bg1"/>
                </a:solidFill>
                <a:latin typeface="Arial"/>
                <a:cs typeface="Arial"/>
              </a:defRPr>
            </a:lvl1pPr>
          </a:lstStyle>
          <a:p>
            <a:fld id="{343C0840-CE41-4B4E-A48A-9512E8024860}" type="slidenum">
              <a:rPr lang="en-US" smtClean="0"/>
              <a:pPr/>
              <a:t>‹#›</a:t>
            </a:fld>
            <a:endParaRPr lang="en-US"/>
          </a:p>
        </p:txBody>
      </p:sp>
      <p:sp>
        <p:nvSpPr>
          <p:cNvPr id="9" name="Text Placeholder 12"/>
          <p:cNvSpPr>
            <a:spLocks noGrp="1"/>
          </p:cNvSpPr>
          <p:nvPr>
            <p:ph type="body" sz="quarter" idx="16" hasCustomPrompt="1"/>
          </p:nvPr>
        </p:nvSpPr>
        <p:spPr>
          <a:xfrm>
            <a:off x="461818" y="5105400"/>
            <a:ext cx="11176000" cy="838200"/>
          </a:xfrm>
          <a:prstGeom prst="rect">
            <a:avLst/>
          </a:prstGeom>
        </p:spPr>
        <p:txBody>
          <a:bodyPr lIns="0" anchor="b">
            <a:noAutofit/>
          </a:bodyPr>
          <a:lstStyle>
            <a:lvl1pPr marL="0" indent="0">
              <a:spcBef>
                <a:spcPts val="100"/>
              </a:spcBef>
              <a:buNone/>
              <a:defRPr sz="1000" b="0" i="0" baseline="0">
                <a:latin typeface="Arial"/>
                <a:cs typeface="Arial"/>
              </a:defRPr>
            </a:lvl1pPr>
          </a:lstStyle>
          <a:p>
            <a:pPr lvl="0"/>
            <a:r>
              <a:rPr lang="en-US" dirty="0"/>
              <a:t>1 Add footnote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8" descr="APHA-PPT-PageGreen.png"/>
          <p:cNvPicPr>
            <a:picLocks noChangeAspect="1"/>
          </p:cNvPicPr>
          <p:nvPr userDrawn="1"/>
        </p:nvPicPr>
        <p:blipFill>
          <a:blip r:embed="rId2"/>
          <a:stretch>
            <a:fillRect/>
          </a:stretch>
        </p:blipFill>
        <p:spPr>
          <a:xfrm>
            <a:off x="0" y="6143856"/>
            <a:ext cx="12192000" cy="714147"/>
          </a:xfrm>
          <a:prstGeom prst="rect">
            <a:avLst/>
          </a:prstGeom>
        </p:spPr>
      </p:pic>
      <p:sp>
        <p:nvSpPr>
          <p:cNvPr id="7" name="Slide Number Placeholder 6"/>
          <p:cNvSpPr>
            <a:spLocks noGrp="1"/>
          </p:cNvSpPr>
          <p:nvPr>
            <p:ph type="sldNum" sz="quarter" idx="12"/>
          </p:nvPr>
        </p:nvSpPr>
        <p:spPr>
          <a:xfrm>
            <a:off x="646545" y="6356354"/>
            <a:ext cx="2844800" cy="365125"/>
          </a:xfrm>
          <a:prstGeom prst="rect">
            <a:avLst/>
          </a:prstGeom>
        </p:spPr>
        <p:txBody>
          <a:bodyPr/>
          <a:lstStyle>
            <a:lvl1pPr>
              <a:defRPr sz="1200" b="1" i="0">
                <a:solidFill>
                  <a:schemeClr val="bg1"/>
                </a:solidFill>
                <a:latin typeface="Arial"/>
                <a:cs typeface="Arial"/>
              </a:defRPr>
            </a:lvl1pPr>
          </a:lstStyle>
          <a:p>
            <a:fld id="{343C0840-CE41-4B4E-A48A-9512E8024860}" type="slidenum">
              <a:rPr lang="en-US" smtClean="0"/>
              <a:pPr/>
              <a:t>‹#›</a:t>
            </a:fld>
            <a:endParaRPr lang="en-US"/>
          </a:p>
        </p:txBody>
      </p:sp>
      <p:sp>
        <p:nvSpPr>
          <p:cNvPr id="12" name="Content Placeholder 28"/>
          <p:cNvSpPr>
            <a:spLocks noGrp="1"/>
          </p:cNvSpPr>
          <p:nvPr>
            <p:ph sz="quarter" idx="27" hasCustomPrompt="1"/>
          </p:nvPr>
        </p:nvSpPr>
        <p:spPr>
          <a:xfrm>
            <a:off x="1016000" y="609600"/>
            <a:ext cx="10160000" cy="3810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2000" b="1" i="0" baseline="0">
                <a:solidFill>
                  <a:schemeClr val="bg1">
                    <a:lumMod val="65000"/>
                  </a:schemeClr>
                </a:solidFill>
                <a:latin typeface="Arial"/>
                <a:cs typeface="Arial"/>
              </a:defRPr>
            </a:lvl1pPr>
          </a:lstStyle>
          <a:p>
            <a:pPr lvl="0"/>
            <a:r>
              <a:rPr lang="en-US" dirty="0"/>
              <a:t>SLIDE TITLE:</a:t>
            </a:r>
          </a:p>
        </p:txBody>
      </p:sp>
      <p:sp>
        <p:nvSpPr>
          <p:cNvPr id="13" name="Content Placeholder 28"/>
          <p:cNvSpPr>
            <a:spLocks noGrp="1"/>
          </p:cNvSpPr>
          <p:nvPr>
            <p:ph sz="quarter" idx="28" hasCustomPrompt="1"/>
          </p:nvPr>
        </p:nvSpPr>
        <p:spPr>
          <a:xfrm>
            <a:off x="1016000" y="990600"/>
            <a:ext cx="10160000" cy="5334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3000" baseline="0">
                <a:solidFill>
                  <a:srgbClr val="63C054"/>
                </a:solidFill>
                <a:latin typeface="Arial Black" pitchFamily="34" charset="0"/>
                <a:cs typeface="Arial" pitchFamily="34" charset="0"/>
              </a:defRPr>
            </a:lvl1pPr>
          </a:lstStyle>
          <a:p>
            <a:pPr lvl="0"/>
            <a:r>
              <a:rPr lang="en-US" dirty="0"/>
              <a:t>SLIDE SUBTITLE:</a:t>
            </a:r>
          </a:p>
        </p:txBody>
      </p:sp>
      <p:sp>
        <p:nvSpPr>
          <p:cNvPr id="8" name="Text Placeholder 12"/>
          <p:cNvSpPr>
            <a:spLocks noGrp="1"/>
          </p:cNvSpPr>
          <p:nvPr>
            <p:ph type="body" sz="quarter" idx="16" hasCustomPrompt="1"/>
          </p:nvPr>
        </p:nvSpPr>
        <p:spPr>
          <a:xfrm>
            <a:off x="461818" y="5105400"/>
            <a:ext cx="11176000" cy="838200"/>
          </a:xfrm>
          <a:prstGeom prst="rect">
            <a:avLst/>
          </a:prstGeom>
        </p:spPr>
        <p:txBody>
          <a:bodyPr lIns="0" anchor="b">
            <a:noAutofit/>
          </a:bodyPr>
          <a:lstStyle>
            <a:lvl1pPr marL="0" indent="0">
              <a:spcBef>
                <a:spcPts val="100"/>
              </a:spcBef>
              <a:buNone/>
              <a:defRPr sz="1000" b="0" i="0" baseline="0">
                <a:latin typeface="Arial"/>
                <a:cs typeface="Arial"/>
              </a:defRPr>
            </a:lvl1pPr>
          </a:lstStyle>
          <a:p>
            <a:pPr lvl="0"/>
            <a:r>
              <a:rPr lang="en-US" dirty="0"/>
              <a:t>1 Add footnote</a:t>
            </a:r>
          </a:p>
        </p:txBody>
      </p:sp>
      <p:sp>
        <p:nvSpPr>
          <p:cNvPr id="11" name="Content Placeholder 28"/>
          <p:cNvSpPr>
            <a:spLocks noGrp="1"/>
          </p:cNvSpPr>
          <p:nvPr>
            <p:ph sz="quarter" idx="24" hasCustomPrompt="1"/>
          </p:nvPr>
        </p:nvSpPr>
        <p:spPr>
          <a:xfrm>
            <a:off x="1016000" y="1828800"/>
            <a:ext cx="10160000" cy="3124200"/>
          </a:xfrm>
          <a:prstGeom prst="rect">
            <a:avLst/>
          </a:prstGeom>
        </p:spPr>
        <p:txBody>
          <a:bodyPr>
            <a:normAutofit/>
          </a:bodyPr>
          <a:lstStyle>
            <a:lvl1pPr>
              <a:lnSpc>
                <a:spcPct val="100000"/>
              </a:lnSpc>
              <a:spcBef>
                <a:spcPts val="1200"/>
              </a:spcBef>
              <a:buClrTx/>
              <a:buSzPct val="120000"/>
              <a:buFont typeface="Arial" pitchFamily="34" charset="0"/>
              <a:buChar char="•"/>
              <a:defRPr sz="2400" baseline="0">
                <a:latin typeface="Arial" pitchFamily="34" charset="0"/>
                <a:cs typeface="Arial" pitchFamily="34" charset="0"/>
              </a:defRPr>
            </a:lvl1pPr>
          </a:lstStyle>
          <a:p>
            <a:pPr lvl="0"/>
            <a:r>
              <a:rPr lang="en-US" dirty="0"/>
              <a:t>Add bulleted text or image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9" name="Picture 8" descr="APHA-PPT-PageGreen.png"/>
          <p:cNvPicPr>
            <a:picLocks noChangeAspect="1"/>
          </p:cNvPicPr>
          <p:nvPr userDrawn="1"/>
        </p:nvPicPr>
        <p:blipFill>
          <a:blip r:embed="rId2"/>
          <a:stretch>
            <a:fillRect/>
          </a:stretch>
        </p:blipFill>
        <p:spPr>
          <a:xfrm>
            <a:off x="0" y="6143856"/>
            <a:ext cx="12192000" cy="714147"/>
          </a:xfrm>
          <a:prstGeom prst="rect">
            <a:avLst/>
          </a:prstGeom>
        </p:spPr>
      </p:pic>
      <p:sp>
        <p:nvSpPr>
          <p:cNvPr id="7" name="Slide Number Placeholder 6"/>
          <p:cNvSpPr>
            <a:spLocks noGrp="1"/>
          </p:cNvSpPr>
          <p:nvPr>
            <p:ph type="sldNum" sz="quarter" idx="12"/>
          </p:nvPr>
        </p:nvSpPr>
        <p:spPr>
          <a:xfrm>
            <a:off x="646545" y="6356354"/>
            <a:ext cx="2844800" cy="365125"/>
          </a:xfrm>
          <a:prstGeom prst="rect">
            <a:avLst/>
          </a:prstGeom>
        </p:spPr>
        <p:txBody>
          <a:bodyPr/>
          <a:lstStyle>
            <a:lvl1pPr>
              <a:defRPr sz="1200" b="1" i="0">
                <a:solidFill>
                  <a:schemeClr val="bg1"/>
                </a:solidFill>
                <a:latin typeface="Arial"/>
                <a:cs typeface="Arial"/>
              </a:defRPr>
            </a:lvl1pPr>
          </a:lstStyle>
          <a:p>
            <a:fld id="{343C0840-CE41-4B4E-A48A-9512E8024860}" type="slidenum">
              <a:rPr lang="en-US" smtClean="0"/>
              <a:pPr/>
              <a:t>‹#›</a:t>
            </a:fld>
            <a:endParaRPr lang="en-US"/>
          </a:p>
        </p:txBody>
      </p:sp>
      <p:sp>
        <p:nvSpPr>
          <p:cNvPr id="12" name="Content Placeholder 28"/>
          <p:cNvSpPr>
            <a:spLocks noGrp="1"/>
          </p:cNvSpPr>
          <p:nvPr>
            <p:ph sz="quarter" idx="27" hasCustomPrompt="1"/>
          </p:nvPr>
        </p:nvSpPr>
        <p:spPr>
          <a:xfrm>
            <a:off x="1016000" y="609600"/>
            <a:ext cx="10160000" cy="3810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2000" b="1" i="0" baseline="0">
                <a:solidFill>
                  <a:schemeClr val="bg1">
                    <a:lumMod val="65000"/>
                  </a:schemeClr>
                </a:solidFill>
                <a:latin typeface="Arial"/>
                <a:cs typeface="Arial"/>
              </a:defRPr>
            </a:lvl1pPr>
          </a:lstStyle>
          <a:p>
            <a:pPr lvl="0"/>
            <a:r>
              <a:rPr lang="en-US" dirty="0"/>
              <a:t>SLIDE TITLE:</a:t>
            </a:r>
          </a:p>
        </p:txBody>
      </p:sp>
      <p:sp>
        <p:nvSpPr>
          <p:cNvPr id="13" name="Content Placeholder 28"/>
          <p:cNvSpPr>
            <a:spLocks noGrp="1"/>
          </p:cNvSpPr>
          <p:nvPr>
            <p:ph sz="quarter" idx="28" hasCustomPrompt="1"/>
          </p:nvPr>
        </p:nvSpPr>
        <p:spPr>
          <a:xfrm>
            <a:off x="1016000" y="990600"/>
            <a:ext cx="10160000" cy="5334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3000" baseline="0">
                <a:solidFill>
                  <a:srgbClr val="63C054"/>
                </a:solidFill>
                <a:latin typeface="Arial Black" pitchFamily="34" charset="0"/>
                <a:cs typeface="Arial" pitchFamily="34" charset="0"/>
              </a:defRPr>
            </a:lvl1pPr>
          </a:lstStyle>
          <a:p>
            <a:pPr lvl="0"/>
            <a:r>
              <a:rPr lang="en-US" dirty="0"/>
              <a:t>SLIDE SUBTITLE:</a:t>
            </a:r>
          </a:p>
        </p:txBody>
      </p:sp>
      <p:sp>
        <p:nvSpPr>
          <p:cNvPr id="8" name="Content Placeholder 4"/>
          <p:cNvSpPr>
            <a:spLocks noGrp="1"/>
          </p:cNvSpPr>
          <p:nvPr userDrawn="1">
            <p:ph sz="half" idx="1" hasCustomPrompt="1"/>
          </p:nvPr>
        </p:nvSpPr>
        <p:spPr>
          <a:xfrm>
            <a:off x="1016001" y="1600201"/>
            <a:ext cx="4895273" cy="3657600"/>
          </a:xfrm>
          <a:prstGeom prst="rect">
            <a:avLst/>
          </a:prstGeom>
        </p:spPr>
        <p:txBody>
          <a:bodyPr/>
          <a:lstStyle>
            <a:lvl1pPr>
              <a:buClrTx/>
              <a:defRPr sz="2400">
                <a:latin typeface="Arial" panose="020B0604020202020204" pitchFamily="34" charset="0"/>
                <a:cs typeface="Arial" panose="020B0604020202020204" pitchFamily="34" charset="0"/>
              </a:defRPr>
            </a:lvl1pPr>
            <a:lvl2pPr marL="742937" marR="0" indent="-285745" algn="l" defTabSz="914384" rtl="0" eaLnBrk="1" fontAlgn="auto" latinLnBrk="0" hangingPunct="1">
              <a:lnSpc>
                <a:spcPct val="100000"/>
              </a:lnSpc>
              <a:spcBef>
                <a:spcPct val="20000"/>
              </a:spcBef>
              <a:spcAft>
                <a:spcPts val="0"/>
              </a:spcAft>
              <a:buClrTx/>
              <a:buSzTx/>
              <a:buFont typeface="Arial" pitchFamily="34" charset="0"/>
              <a:buChar char="–"/>
              <a:tabLst/>
              <a:defRPr sz="2400" baseline="0">
                <a:latin typeface="Arial" panose="020B0604020202020204" pitchFamily="34" charset="0"/>
                <a:cs typeface="Arial" panose="020B0604020202020204" pitchFamily="34" charset="0"/>
              </a:defRPr>
            </a:lvl2pPr>
            <a:lvl3pPr marL="1142980" marR="0" indent="-228596" algn="l" defTabSz="914384" rtl="0" eaLnBrk="1" fontAlgn="auto" latinLnBrk="0" hangingPunct="1">
              <a:lnSpc>
                <a:spcPct val="100000"/>
              </a:lnSpc>
              <a:spcBef>
                <a:spcPct val="20000"/>
              </a:spcBef>
              <a:spcAft>
                <a:spcPts val="0"/>
              </a:spcAft>
              <a:buClrTx/>
              <a:buSzTx/>
              <a:buFont typeface="Arial" pitchFamily="34" charset="0"/>
              <a:buChar char="•"/>
              <a:tabLst/>
              <a:defRPr sz="2000">
                <a:latin typeface="Arial" panose="020B0604020202020204" pitchFamily="34" charset="0"/>
                <a:cs typeface="Arial" panose="020B0604020202020204" pitchFamily="34" charset="0"/>
              </a:defRPr>
            </a:lvl3pPr>
            <a:lvl4pPr marL="1600172" marR="0" indent="-228596" algn="l" defTabSz="914384" rtl="0" eaLnBrk="1" fontAlgn="auto" latinLnBrk="0" hangingPunct="1">
              <a:lnSpc>
                <a:spcPct val="100000"/>
              </a:lnSpc>
              <a:spcBef>
                <a:spcPct val="20000"/>
              </a:spcBef>
              <a:spcAft>
                <a:spcPts val="0"/>
              </a:spcAft>
              <a:buClrTx/>
              <a:buSzTx/>
              <a:buFont typeface="Arial" pitchFamily="34" charset="0"/>
              <a:buChar char="–"/>
              <a:tabLst/>
              <a:defRPr>
                <a:latin typeface="Arial" panose="020B0604020202020204" pitchFamily="34" charset="0"/>
                <a:cs typeface="Arial" panose="020B0604020202020204" pitchFamily="34" charset="0"/>
              </a:defRPr>
            </a:lvl4pPr>
            <a:lvl5pPr marL="2057364" marR="0" indent="-228596" algn="l" defTabSz="914384" rtl="0" eaLnBrk="1" fontAlgn="auto" latinLnBrk="0" hangingPunct="1">
              <a:lnSpc>
                <a:spcPct val="100000"/>
              </a:lnSpc>
              <a:spcBef>
                <a:spcPct val="20000"/>
              </a:spcBef>
              <a:spcAft>
                <a:spcPts val="0"/>
              </a:spcAft>
              <a:buClrTx/>
              <a:buSzTx/>
              <a:buFont typeface="Arial" pitchFamily="34" charset="0"/>
              <a:buChar char="»"/>
              <a:tabLst/>
              <a:defRPr>
                <a:latin typeface="Arial" panose="020B0604020202020204" pitchFamily="34" charset="0"/>
                <a:cs typeface="Arial" panose="020B0604020202020204" pitchFamily="34" charset="0"/>
              </a:defRPr>
            </a:lvl5pPr>
          </a:lstStyle>
          <a:p>
            <a:pPr lvl="0"/>
            <a:r>
              <a:rPr lang="en-US" dirty="0"/>
              <a:t>Add bulleted text or image</a:t>
            </a:r>
          </a:p>
          <a:p>
            <a:pPr lvl="1"/>
            <a:r>
              <a:rPr lang="en-US" dirty="0"/>
              <a:t>Second level</a:t>
            </a:r>
          </a:p>
          <a:p>
            <a:pPr lvl="2"/>
            <a:r>
              <a:rPr lang="en-US" dirty="0"/>
              <a:t>Third level</a:t>
            </a:r>
          </a:p>
          <a:p>
            <a:pPr lvl="3"/>
            <a:r>
              <a:rPr lang="en-US" dirty="0"/>
              <a:t>Fourth level</a:t>
            </a:r>
          </a:p>
          <a:p>
            <a:pPr lvl="4"/>
            <a:r>
              <a:rPr lang="en-US" dirty="0"/>
              <a:t>Fifth level</a:t>
            </a:r>
          </a:p>
          <a:p>
            <a:endParaRPr lang="en-US" dirty="0"/>
          </a:p>
        </p:txBody>
      </p:sp>
      <p:sp>
        <p:nvSpPr>
          <p:cNvPr id="11" name="Content Placeholder 5"/>
          <p:cNvSpPr>
            <a:spLocks noGrp="1"/>
          </p:cNvSpPr>
          <p:nvPr userDrawn="1">
            <p:ph sz="half" idx="2" hasCustomPrompt="1"/>
          </p:nvPr>
        </p:nvSpPr>
        <p:spPr>
          <a:xfrm>
            <a:off x="6096001" y="1600201"/>
            <a:ext cx="4895273" cy="3657600"/>
          </a:xfrm>
          <a:prstGeom prst="rect">
            <a:avLst/>
          </a:prstGeom>
        </p:spPr>
        <p:txBody>
          <a:bodyPr/>
          <a:lstStyle>
            <a:lvl1pPr>
              <a:buClrTx/>
              <a:defRPr sz="2400">
                <a:latin typeface="Arial" panose="020B0604020202020204" pitchFamily="34" charset="0"/>
                <a:cs typeface="Arial" panose="020B0604020202020204" pitchFamily="34" charset="0"/>
              </a:defRPr>
            </a:lvl1pPr>
          </a:lstStyle>
          <a:p>
            <a:pPr lvl="0"/>
            <a:r>
              <a:rPr lang="en-US" dirty="0"/>
              <a:t>Add bulleted text or image</a:t>
            </a:r>
          </a:p>
        </p:txBody>
      </p:sp>
      <p:sp>
        <p:nvSpPr>
          <p:cNvPr id="15" name="Text Placeholder 12"/>
          <p:cNvSpPr>
            <a:spLocks noGrp="1"/>
          </p:cNvSpPr>
          <p:nvPr>
            <p:ph type="body" sz="quarter" idx="16" hasCustomPrompt="1"/>
          </p:nvPr>
        </p:nvSpPr>
        <p:spPr>
          <a:xfrm>
            <a:off x="461818" y="5105400"/>
            <a:ext cx="11176000" cy="838200"/>
          </a:xfrm>
          <a:prstGeom prst="rect">
            <a:avLst/>
          </a:prstGeom>
        </p:spPr>
        <p:txBody>
          <a:bodyPr lIns="0" anchor="b">
            <a:noAutofit/>
          </a:bodyPr>
          <a:lstStyle>
            <a:lvl1pPr marL="0" indent="0">
              <a:spcBef>
                <a:spcPts val="100"/>
              </a:spcBef>
              <a:buNone/>
              <a:defRPr sz="1000" b="0" i="0" baseline="0">
                <a:latin typeface="Arial"/>
                <a:cs typeface="Arial"/>
              </a:defRPr>
            </a:lvl1pPr>
          </a:lstStyle>
          <a:p>
            <a:pPr lvl="0"/>
            <a:r>
              <a:rPr lang="en-US" dirty="0"/>
              <a:t>1 Add footnote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8" name="Picture 7" descr="APHA-PPT-PageTeal.png"/>
          <p:cNvPicPr>
            <a:picLocks noChangeAspect="1"/>
          </p:cNvPicPr>
          <p:nvPr userDrawn="1"/>
        </p:nvPicPr>
        <p:blipFill>
          <a:blip r:embed="rId2"/>
          <a:stretch>
            <a:fillRect/>
          </a:stretch>
        </p:blipFill>
        <p:spPr>
          <a:xfrm>
            <a:off x="0" y="6143856"/>
            <a:ext cx="12192000" cy="714147"/>
          </a:xfrm>
          <a:prstGeom prst="rect">
            <a:avLst/>
          </a:prstGeom>
        </p:spPr>
      </p:pic>
      <p:sp>
        <p:nvSpPr>
          <p:cNvPr id="9" name="Title 1"/>
          <p:cNvSpPr txBox="1">
            <a:spLocks/>
          </p:cNvSpPr>
          <p:nvPr userDrawn="1"/>
        </p:nvSpPr>
        <p:spPr>
          <a:xfrm>
            <a:off x="1034473" y="533400"/>
            <a:ext cx="10972800" cy="1143000"/>
          </a:xfrm>
          <a:prstGeom prst="rect">
            <a:avLst/>
          </a:prstGeom>
        </p:spPr>
        <p:txBody>
          <a:bodyPr vert="horz" lIns="91440" tIns="45720" rIns="91440" bIns="45720" rtlCol="0" anchor="ctr">
            <a:normAutofit/>
          </a:bodyPr>
          <a:lstStyle>
            <a:lvl1pPr>
              <a:defRPr sz="2400">
                <a:solidFill>
                  <a:schemeClr val="bg1">
                    <a:lumMod val="65000"/>
                  </a:schemeClr>
                </a:solidFill>
                <a:latin typeface="Arial Narrow" pitchFamily="34" charset="0"/>
              </a:defRPr>
            </a:lvl1pPr>
          </a:lstStyle>
          <a:p>
            <a:endParaRPr lang="en-US" sz="3000" b="1" dirty="0">
              <a:solidFill>
                <a:srgbClr val="48B640"/>
              </a:solidFill>
              <a:latin typeface="Arial Black" pitchFamily="34" charset="0"/>
            </a:endParaRPr>
          </a:p>
        </p:txBody>
      </p:sp>
      <p:sp>
        <p:nvSpPr>
          <p:cNvPr id="11" name="Content Placeholder 28"/>
          <p:cNvSpPr>
            <a:spLocks noGrp="1"/>
          </p:cNvSpPr>
          <p:nvPr>
            <p:ph sz="quarter" idx="24" hasCustomPrompt="1"/>
          </p:nvPr>
        </p:nvSpPr>
        <p:spPr>
          <a:xfrm>
            <a:off x="1034474" y="1828800"/>
            <a:ext cx="10141527" cy="3124200"/>
          </a:xfrm>
          <a:prstGeom prst="rect">
            <a:avLst/>
          </a:prstGeom>
        </p:spPr>
        <p:txBody>
          <a:bodyPr>
            <a:normAutofit/>
          </a:bodyPr>
          <a:lstStyle>
            <a:lvl1pPr marL="0" indent="1588">
              <a:lnSpc>
                <a:spcPct val="100000"/>
              </a:lnSpc>
              <a:spcBef>
                <a:spcPts val="1200"/>
              </a:spcBef>
              <a:buClr>
                <a:srgbClr val="0070C0"/>
              </a:buClr>
              <a:buSzPct val="120000"/>
              <a:buFontTx/>
              <a:buNone/>
              <a:defRPr sz="2400" baseline="0">
                <a:latin typeface="Arial" pitchFamily="34" charset="0"/>
                <a:cs typeface="Arial" pitchFamily="34" charset="0"/>
              </a:defRPr>
            </a:lvl1pPr>
          </a:lstStyle>
          <a:p>
            <a:pPr lvl="0"/>
            <a:r>
              <a:rPr lang="en-US" dirty="0"/>
              <a:t>Add text or image</a:t>
            </a:r>
          </a:p>
        </p:txBody>
      </p:sp>
      <p:sp>
        <p:nvSpPr>
          <p:cNvPr id="14" name="Content Placeholder 28"/>
          <p:cNvSpPr>
            <a:spLocks noGrp="1"/>
          </p:cNvSpPr>
          <p:nvPr>
            <p:ph sz="quarter" idx="27" hasCustomPrompt="1"/>
          </p:nvPr>
        </p:nvSpPr>
        <p:spPr>
          <a:xfrm>
            <a:off x="1016000" y="609600"/>
            <a:ext cx="10160000" cy="3810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2000" b="1" i="0" baseline="0">
                <a:solidFill>
                  <a:schemeClr val="bg1">
                    <a:lumMod val="65000"/>
                  </a:schemeClr>
                </a:solidFill>
                <a:latin typeface="Arial"/>
                <a:cs typeface="Arial"/>
              </a:defRPr>
            </a:lvl1pPr>
          </a:lstStyle>
          <a:p>
            <a:pPr lvl="0"/>
            <a:r>
              <a:rPr lang="en-US" dirty="0"/>
              <a:t>SLIDE TITLE:</a:t>
            </a:r>
          </a:p>
        </p:txBody>
      </p:sp>
      <p:sp>
        <p:nvSpPr>
          <p:cNvPr id="15" name="Content Placeholder 28"/>
          <p:cNvSpPr>
            <a:spLocks noGrp="1"/>
          </p:cNvSpPr>
          <p:nvPr>
            <p:ph sz="quarter" idx="28" hasCustomPrompt="1"/>
          </p:nvPr>
        </p:nvSpPr>
        <p:spPr>
          <a:xfrm>
            <a:off x="1016000" y="990600"/>
            <a:ext cx="10160000" cy="533400"/>
          </a:xfrm>
          <a:prstGeom prst="rect">
            <a:avLst/>
          </a:prstGeom>
        </p:spPr>
        <p:txBody>
          <a:bodyPr>
            <a:noAutofit/>
          </a:bodyPr>
          <a:lstStyle>
            <a:lvl1pPr marL="342894" marR="0" indent="-342894" algn="l" defTabSz="914384" rtl="0" eaLnBrk="1" fontAlgn="auto" latinLnBrk="0" hangingPunct="1">
              <a:lnSpc>
                <a:spcPct val="100000"/>
              </a:lnSpc>
              <a:spcBef>
                <a:spcPts val="1200"/>
              </a:spcBef>
              <a:spcAft>
                <a:spcPts val="0"/>
              </a:spcAft>
              <a:buClr>
                <a:srgbClr val="0070C0"/>
              </a:buClr>
              <a:buSzPct val="120000"/>
              <a:buFont typeface="Arial" pitchFamily="34" charset="0"/>
              <a:buNone/>
              <a:tabLst/>
              <a:defRPr sz="3000" baseline="0">
                <a:solidFill>
                  <a:srgbClr val="34B7BA"/>
                </a:solidFill>
                <a:latin typeface="Arial Black" pitchFamily="34" charset="0"/>
                <a:cs typeface="Arial" pitchFamily="34" charset="0"/>
              </a:defRPr>
            </a:lvl1pPr>
          </a:lstStyle>
          <a:p>
            <a:pPr lvl="0"/>
            <a:r>
              <a:rPr lang="en-US" dirty="0"/>
              <a:t>SLIDE SUBTITLE:</a:t>
            </a:r>
          </a:p>
        </p:txBody>
      </p:sp>
      <p:sp>
        <p:nvSpPr>
          <p:cNvPr id="16" name="Slide Number Placeholder 6"/>
          <p:cNvSpPr>
            <a:spLocks noGrp="1"/>
          </p:cNvSpPr>
          <p:nvPr>
            <p:ph type="sldNum" sz="quarter" idx="12"/>
          </p:nvPr>
        </p:nvSpPr>
        <p:spPr>
          <a:xfrm>
            <a:off x="646545" y="6356354"/>
            <a:ext cx="2844800" cy="365125"/>
          </a:xfrm>
          <a:prstGeom prst="rect">
            <a:avLst/>
          </a:prstGeom>
        </p:spPr>
        <p:txBody>
          <a:bodyPr/>
          <a:lstStyle>
            <a:lvl1pPr>
              <a:defRPr sz="1200" b="1" i="0">
                <a:solidFill>
                  <a:schemeClr val="bg1"/>
                </a:solidFill>
                <a:latin typeface="Arial"/>
                <a:cs typeface="Arial"/>
              </a:defRPr>
            </a:lvl1pPr>
          </a:lstStyle>
          <a:p>
            <a:fld id="{343C0840-CE41-4B4E-A48A-9512E8024860}" type="slidenum">
              <a:rPr lang="en-US" smtClean="0"/>
              <a:pPr/>
              <a:t>‹#›</a:t>
            </a:fld>
            <a:endParaRPr lang="en-US"/>
          </a:p>
        </p:txBody>
      </p:sp>
      <p:sp>
        <p:nvSpPr>
          <p:cNvPr id="12" name="Text Placeholder 12"/>
          <p:cNvSpPr>
            <a:spLocks noGrp="1"/>
          </p:cNvSpPr>
          <p:nvPr>
            <p:ph type="body" sz="quarter" idx="16" hasCustomPrompt="1"/>
          </p:nvPr>
        </p:nvSpPr>
        <p:spPr>
          <a:xfrm>
            <a:off x="461818" y="5105400"/>
            <a:ext cx="11176000" cy="838200"/>
          </a:xfrm>
          <a:prstGeom prst="rect">
            <a:avLst/>
          </a:prstGeom>
        </p:spPr>
        <p:txBody>
          <a:bodyPr lIns="0" anchor="b">
            <a:noAutofit/>
          </a:bodyPr>
          <a:lstStyle>
            <a:lvl1pPr marL="0" indent="0">
              <a:spcBef>
                <a:spcPts val="100"/>
              </a:spcBef>
              <a:buNone/>
              <a:defRPr sz="1000" b="0" i="0" baseline="0">
                <a:latin typeface="Arial"/>
                <a:cs typeface="Arial"/>
              </a:defRPr>
            </a:lvl1pPr>
          </a:lstStyle>
          <a:p>
            <a:pPr lvl="0"/>
            <a:r>
              <a:rPr lang="en-US" dirty="0"/>
              <a:t>1 Add footnote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8" name="Picture 7" descr="APHA-PPT-PageTeal.png"/>
          <p:cNvPicPr>
            <a:picLocks noChangeAspect="1"/>
          </p:cNvPicPr>
          <p:nvPr userDrawn="1"/>
        </p:nvPicPr>
        <p:blipFill>
          <a:blip r:embed="rId2"/>
          <a:stretch>
            <a:fillRect/>
          </a:stretch>
        </p:blipFill>
        <p:spPr>
          <a:xfrm>
            <a:off x="0" y="6143856"/>
            <a:ext cx="12192000" cy="714147"/>
          </a:xfrm>
          <a:prstGeom prst="rect">
            <a:avLst/>
          </a:prstGeom>
        </p:spPr>
      </p:pic>
      <p:sp>
        <p:nvSpPr>
          <p:cNvPr id="9" name="Title 1"/>
          <p:cNvSpPr txBox="1">
            <a:spLocks/>
          </p:cNvSpPr>
          <p:nvPr userDrawn="1"/>
        </p:nvSpPr>
        <p:spPr>
          <a:xfrm>
            <a:off x="1034473" y="533400"/>
            <a:ext cx="10972800" cy="1143000"/>
          </a:xfrm>
          <a:prstGeom prst="rect">
            <a:avLst/>
          </a:prstGeom>
        </p:spPr>
        <p:txBody>
          <a:bodyPr vert="horz" lIns="91440" tIns="45720" rIns="91440" bIns="45720" rtlCol="0" anchor="ctr">
            <a:normAutofit/>
          </a:bodyPr>
          <a:lstStyle>
            <a:lvl1pPr>
              <a:defRPr sz="2400">
                <a:solidFill>
                  <a:schemeClr val="bg1">
                    <a:lumMod val="65000"/>
                  </a:schemeClr>
                </a:solidFill>
                <a:latin typeface="Arial Narrow" pitchFamily="34" charset="0"/>
              </a:defRPr>
            </a:lvl1pPr>
          </a:lstStyle>
          <a:p>
            <a:endParaRPr lang="en-US" sz="3000" b="1" dirty="0">
              <a:solidFill>
                <a:srgbClr val="48B640"/>
              </a:solidFill>
              <a:latin typeface="Arial Black" pitchFamily="34" charset="0"/>
            </a:endParaRPr>
          </a:p>
        </p:txBody>
      </p:sp>
      <p:sp>
        <p:nvSpPr>
          <p:cNvPr id="14" name="Content Placeholder 28"/>
          <p:cNvSpPr>
            <a:spLocks noGrp="1"/>
          </p:cNvSpPr>
          <p:nvPr>
            <p:ph sz="quarter" idx="27" hasCustomPrompt="1"/>
          </p:nvPr>
        </p:nvSpPr>
        <p:spPr>
          <a:xfrm>
            <a:off x="1016000" y="609600"/>
            <a:ext cx="10160000" cy="3810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2000" b="1" i="0" baseline="0">
                <a:solidFill>
                  <a:schemeClr val="bg1">
                    <a:lumMod val="65000"/>
                  </a:schemeClr>
                </a:solidFill>
                <a:latin typeface="Arial"/>
                <a:cs typeface="Arial"/>
              </a:defRPr>
            </a:lvl1pPr>
          </a:lstStyle>
          <a:p>
            <a:pPr lvl="0"/>
            <a:r>
              <a:rPr lang="en-US" dirty="0"/>
              <a:t>SLIDE TITLE:</a:t>
            </a:r>
          </a:p>
        </p:txBody>
      </p:sp>
      <p:sp>
        <p:nvSpPr>
          <p:cNvPr id="15" name="Content Placeholder 28"/>
          <p:cNvSpPr>
            <a:spLocks noGrp="1"/>
          </p:cNvSpPr>
          <p:nvPr>
            <p:ph sz="quarter" idx="28" hasCustomPrompt="1"/>
          </p:nvPr>
        </p:nvSpPr>
        <p:spPr>
          <a:xfrm>
            <a:off x="1016000" y="990600"/>
            <a:ext cx="10160000" cy="533400"/>
          </a:xfrm>
          <a:prstGeom prst="rect">
            <a:avLst/>
          </a:prstGeom>
        </p:spPr>
        <p:txBody>
          <a:bodyPr>
            <a:noAutofit/>
          </a:bodyPr>
          <a:lstStyle>
            <a:lvl1pPr marL="342894" marR="0" indent="-342894" algn="l" defTabSz="914384" rtl="0" eaLnBrk="1" fontAlgn="auto" latinLnBrk="0" hangingPunct="1">
              <a:lnSpc>
                <a:spcPct val="100000"/>
              </a:lnSpc>
              <a:spcBef>
                <a:spcPts val="1200"/>
              </a:spcBef>
              <a:spcAft>
                <a:spcPts val="0"/>
              </a:spcAft>
              <a:buClr>
                <a:srgbClr val="0070C0"/>
              </a:buClr>
              <a:buSzPct val="120000"/>
              <a:buFont typeface="Arial" pitchFamily="34" charset="0"/>
              <a:buNone/>
              <a:tabLst/>
              <a:defRPr sz="3000" baseline="0">
                <a:solidFill>
                  <a:srgbClr val="34B7BA"/>
                </a:solidFill>
                <a:latin typeface="Arial Black" pitchFamily="34" charset="0"/>
                <a:cs typeface="Arial" pitchFamily="34" charset="0"/>
              </a:defRPr>
            </a:lvl1pPr>
          </a:lstStyle>
          <a:p>
            <a:pPr lvl="0"/>
            <a:r>
              <a:rPr lang="en-US" dirty="0"/>
              <a:t>SLIDE SUBTITLE:</a:t>
            </a:r>
          </a:p>
        </p:txBody>
      </p:sp>
      <p:sp>
        <p:nvSpPr>
          <p:cNvPr id="16" name="Slide Number Placeholder 6"/>
          <p:cNvSpPr>
            <a:spLocks noGrp="1"/>
          </p:cNvSpPr>
          <p:nvPr>
            <p:ph type="sldNum" sz="quarter" idx="12"/>
          </p:nvPr>
        </p:nvSpPr>
        <p:spPr>
          <a:xfrm>
            <a:off x="646545" y="6356354"/>
            <a:ext cx="2844800" cy="365125"/>
          </a:xfrm>
          <a:prstGeom prst="rect">
            <a:avLst/>
          </a:prstGeom>
        </p:spPr>
        <p:txBody>
          <a:bodyPr/>
          <a:lstStyle>
            <a:lvl1pPr>
              <a:defRPr sz="1200" b="1" i="0">
                <a:solidFill>
                  <a:schemeClr val="bg1"/>
                </a:solidFill>
                <a:latin typeface="Arial"/>
                <a:cs typeface="Arial"/>
              </a:defRPr>
            </a:lvl1pPr>
          </a:lstStyle>
          <a:p>
            <a:fld id="{343C0840-CE41-4B4E-A48A-9512E8024860}" type="slidenum">
              <a:rPr lang="en-US" smtClean="0"/>
              <a:pPr/>
              <a:t>‹#›</a:t>
            </a:fld>
            <a:endParaRPr lang="en-US"/>
          </a:p>
        </p:txBody>
      </p:sp>
      <p:sp>
        <p:nvSpPr>
          <p:cNvPr id="12" name="Content Placeholder 28"/>
          <p:cNvSpPr>
            <a:spLocks noGrp="1"/>
          </p:cNvSpPr>
          <p:nvPr>
            <p:ph sz="quarter" idx="24" hasCustomPrompt="1"/>
          </p:nvPr>
        </p:nvSpPr>
        <p:spPr>
          <a:xfrm>
            <a:off x="1016000" y="1828800"/>
            <a:ext cx="10160000" cy="3124200"/>
          </a:xfrm>
          <a:prstGeom prst="rect">
            <a:avLst/>
          </a:prstGeom>
        </p:spPr>
        <p:txBody>
          <a:bodyPr>
            <a:normAutofit/>
          </a:bodyPr>
          <a:lstStyle>
            <a:lvl1pPr>
              <a:lnSpc>
                <a:spcPct val="100000"/>
              </a:lnSpc>
              <a:spcBef>
                <a:spcPts val="1200"/>
              </a:spcBef>
              <a:buClrTx/>
              <a:buSzPct val="120000"/>
              <a:buFont typeface="Arial" pitchFamily="34" charset="0"/>
              <a:buChar char="•"/>
              <a:defRPr sz="2400" baseline="0">
                <a:latin typeface="Arial" pitchFamily="34" charset="0"/>
                <a:cs typeface="Arial" pitchFamily="34" charset="0"/>
              </a:defRPr>
            </a:lvl1pPr>
          </a:lstStyle>
          <a:p>
            <a:pPr lvl="0"/>
            <a:r>
              <a:rPr lang="en-US" dirty="0"/>
              <a:t>Add bulleted text or image</a:t>
            </a:r>
          </a:p>
        </p:txBody>
      </p:sp>
      <p:sp>
        <p:nvSpPr>
          <p:cNvPr id="13" name="Text Placeholder 12"/>
          <p:cNvSpPr>
            <a:spLocks noGrp="1"/>
          </p:cNvSpPr>
          <p:nvPr>
            <p:ph type="body" sz="quarter" idx="16" hasCustomPrompt="1"/>
          </p:nvPr>
        </p:nvSpPr>
        <p:spPr>
          <a:xfrm>
            <a:off x="461818" y="5105400"/>
            <a:ext cx="11176000" cy="838200"/>
          </a:xfrm>
          <a:prstGeom prst="rect">
            <a:avLst/>
          </a:prstGeom>
        </p:spPr>
        <p:txBody>
          <a:bodyPr lIns="0" anchor="b">
            <a:noAutofit/>
          </a:bodyPr>
          <a:lstStyle>
            <a:lvl1pPr marL="0" indent="0">
              <a:spcBef>
                <a:spcPts val="100"/>
              </a:spcBef>
              <a:buNone/>
              <a:defRPr sz="1000" b="0" i="0" baseline="0">
                <a:latin typeface="Arial"/>
                <a:cs typeface="Arial"/>
              </a:defRPr>
            </a:lvl1pPr>
          </a:lstStyle>
          <a:p>
            <a:pPr lvl="0"/>
            <a:r>
              <a:rPr lang="en-US" dirty="0"/>
              <a:t>1 Add footnote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Picture 7" descr="APHA-PPT-PageTeal.png"/>
          <p:cNvPicPr>
            <a:picLocks noChangeAspect="1"/>
          </p:cNvPicPr>
          <p:nvPr userDrawn="1"/>
        </p:nvPicPr>
        <p:blipFill>
          <a:blip r:embed="rId2"/>
          <a:stretch>
            <a:fillRect/>
          </a:stretch>
        </p:blipFill>
        <p:spPr>
          <a:xfrm>
            <a:off x="0" y="6143856"/>
            <a:ext cx="12192000" cy="714147"/>
          </a:xfrm>
          <a:prstGeom prst="rect">
            <a:avLst/>
          </a:prstGeom>
        </p:spPr>
      </p:pic>
      <p:sp>
        <p:nvSpPr>
          <p:cNvPr id="9" name="Title 1"/>
          <p:cNvSpPr txBox="1">
            <a:spLocks/>
          </p:cNvSpPr>
          <p:nvPr userDrawn="1"/>
        </p:nvSpPr>
        <p:spPr>
          <a:xfrm>
            <a:off x="1034473" y="533400"/>
            <a:ext cx="10972800" cy="1143000"/>
          </a:xfrm>
          <a:prstGeom prst="rect">
            <a:avLst/>
          </a:prstGeom>
        </p:spPr>
        <p:txBody>
          <a:bodyPr vert="horz" lIns="91440" tIns="45720" rIns="91440" bIns="45720" rtlCol="0" anchor="ctr">
            <a:normAutofit/>
          </a:bodyPr>
          <a:lstStyle>
            <a:lvl1pPr>
              <a:defRPr sz="2400">
                <a:solidFill>
                  <a:schemeClr val="bg1">
                    <a:lumMod val="65000"/>
                  </a:schemeClr>
                </a:solidFill>
                <a:latin typeface="Arial Narrow" pitchFamily="34" charset="0"/>
              </a:defRPr>
            </a:lvl1pPr>
          </a:lstStyle>
          <a:p>
            <a:endParaRPr lang="en-US" sz="3000" b="1" dirty="0">
              <a:solidFill>
                <a:srgbClr val="48B640"/>
              </a:solidFill>
              <a:latin typeface="Arial Black" pitchFamily="34" charset="0"/>
            </a:endParaRPr>
          </a:p>
        </p:txBody>
      </p:sp>
      <p:sp>
        <p:nvSpPr>
          <p:cNvPr id="14" name="Content Placeholder 28"/>
          <p:cNvSpPr>
            <a:spLocks noGrp="1"/>
          </p:cNvSpPr>
          <p:nvPr>
            <p:ph sz="quarter" idx="27" hasCustomPrompt="1"/>
          </p:nvPr>
        </p:nvSpPr>
        <p:spPr>
          <a:xfrm>
            <a:off x="1016000" y="609600"/>
            <a:ext cx="10160000" cy="3810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2000" b="1" i="0" baseline="0">
                <a:solidFill>
                  <a:schemeClr val="bg1">
                    <a:lumMod val="65000"/>
                  </a:schemeClr>
                </a:solidFill>
                <a:latin typeface="Arial"/>
                <a:cs typeface="Arial"/>
              </a:defRPr>
            </a:lvl1pPr>
          </a:lstStyle>
          <a:p>
            <a:pPr lvl="0"/>
            <a:r>
              <a:rPr lang="en-US" dirty="0"/>
              <a:t>SLIDE TITLE:</a:t>
            </a:r>
          </a:p>
        </p:txBody>
      </p:sp>
      <p:sp>
        <p:nvSpPr>
          <p:cNvPr id="15" name="Content Placeholder 28"/>
          <p:cNvSpPr>
            <a:spLocks noGrp="1"/>
          </p:cNvSpPr>
          <p:nvPr>
            <p:ph sz="quarter" idx="28" hasCustomPrompt="1"/>
          </p:nvPr>
        </p:nvSpPr>
        <p:spPr>
          <a:xfrm>
            <a:off x="1016000" y="990600"/>
            <a:ext cx="10160000" cy="533400"/>
          </a:xfrm>
          <a:prstGeom prst="rect">
            <a:avLst/>
          </a:prstGeom>
        </p:spPr>
        <p:txBody>
          <a:bodyPr>
            <a:noAutofit/>
          </a:bodyPr>
          <a:lstStyle>
            <a:lvl1pPr marL="342894" marR="0" indent="-342894" algn="l" defTabSz="914384" rtl="0" eaLnBrk="1" fontAlgn="auto" latinLnBrk="0" hangingPunct="1">
              <a:lnSpc>
                <a:spcPct val="100000"/>
              </a:lnSpc>
              <a:spcBef>
                <a:spcPts val="1200"/>
              </a:spcBef>
              <a:spcAft>
                <a:spcPts val="0"/>
              </a:spcAft>
              <a:buClr>
                <a:srgbClr val="0070C0"/>
              </a:buClr>
              <a:buSzPct val="120000"/>
              <a:buFont typeface="Arial" pitchFamily="34" charset="0"/>
              <a:buNone/>
              <a:tabLst/>
              <a:defRPr sz="3000" baseline="0">
                <a:solidFill>
                  <a:srgbClr val="34B7BA"/>
                </a:solidFill>
                <a:latin typeface="Arial Black" pitchFamily="34" charset="0"/>
                <a:cs typeface="Arial" pitchFamily="34" charset="0"/>
              </a:defRPr>
            </a:lvl1pPr>
          </a:lstStyle>
          <a:p>
            <a:pPr lvl="0"/>
            <a:r>
              <a:rPr lang="en-US" dirty="0"/>
              <a:t>SLIDE SUBTITLE:</a:t>
            </a:r>
          </a:p>
        </p:txBody>
      </p:sp>
      <p:sp>
        <p:nvSpPr>
          <p:cNvPr id="16" name="Slide Number Placeholder 6"/>
          <p:cNvSpPr>
            <a:spLocks noGrp="1"/>
          </p:cNvSpPr>
          <p:nvPr>
            <p:ph type="sldNum" sz="quarter" idx="12"/>
          </p:nvPr>
        </p:nvSpPr>
        <p:spPr>
          <a:xfrm>
            <a:off x="646545" y="6356354"/>
            <a:ext cx="2844800" cy="365125"/>
          </a:xfrm>
          <a:prstGeom prst="rect">
            <a:avLst/>
          </a:prstGeom>
        </p:spPr>
        <p:txBody>
          <a:bodyPr/>
          <a:lstStyle>
            <a:lvl1pPr>
              <a:defRPr sz="1200" b="1" i="0">
                <a:solidFill>
                  <a:schemeClr val="bg1"/>
                </a:solidFill>
                <a:latin typeface="Arial"/>
                <a:cs typeface="Arial"/>
              </a:defRPr>
            </a:lvl1pPr>
          </a:lstStyle>
          <a:p>
            <a:fld id="{343C0840-CE41-4B4E-A48A-9512E8024860}" type="slidenum">
              <a:rPr lang="en-US" smtClean="0"/>
              <a:pPr/>
              <a:t>‹#›</a:t>
            </a:fld>
            <a:endParaRPr lang="en-US"/>
          </a:p>
        </p:txBody>
      </p:sp>
      <p:sp>
        <p:nvSpPr>
          <p:cNvPr id="12" name="Content Placeholder 4"/>
          <p:cNvSpPr>
            <a:spLocks noGrp="1"/>
          </p:cNvSpPr>
          <p:nvPr userDrawn="1">
            <p:ph sz="half" idx="1" hasCustomPrompt="1"/>
          </p:nvPr>
        </p:nvSpPr>
        <p:spPr>
          <a:xfrm>
            <a:off x="1016001" y="1600201"/>
            <a:ext cx="4895273" cy="3657600"/>
          </a:xfrm>
          <a:prstGeom prst="rect">
            <a:avLst/>
          </a:prstGeom>
        </p:spPr>
        <p:txBody>
          <a:bodyPr/>
          <a:lstStyle>
            <a:lvl1pPr>
              <a:buClrTx/>
              <a:defRPr sz="2400">
                <a:latin typeface="Arial" panose="020B0604020202020204" pitchFamily="34" charset="0"/>
                <a:cs typeface="Arial" panose="020B0604020202020204" pitchFamily="34" charset="0"/>
              </a:defRPr>
            </a:lvl1pPr>
          </a:lstStyle>
          <a:p>
            <a:pPr lvl="0"/>
            <a:r>
              <a:rPr lang="en-US" dirty="0"/>
              <a:t>Add bulleted text or image</a:t>
            </a:r>
          </a:p>
        </p:txBody>
      </p:sp>
      <p:sp>
        <p:nvSpPr>
          <p:cNvPr id="13" name="Content Placeholder 5"/>
          <p:cNvSpPr>
            <a:spLocks noGrp="1"/>
          </p:cNvSpPr>
          <p:nvPr userDrawn="1">
            <p:ph sz="half" idx="2" hasCustomPrompt="1"/>
          </p:nvPr>
        </p:nvSpPr>
        <p:spPr>
          <a:xfrm>
            <a:off x="6096001" y="1600201"/>
            <a:ext cx="4895273" cy="3657600"/>
          </a:xfrm>
          <a:prstGeom prst="rect">
            <a:avLst/>
          </a:prstGeom>
        </p:spPr>
        <p:txBody>
          <a:bodyPr/>
          <a:lstStyle>
            <a:lvl1pPr>
              <a:buClrTx/>
              <a:defRPr sz="2400">
                <a:latin typeface="Arial" panose="020B0604020202020204" pitchFamily="34" charset="0"/>
                <a:cs typeface="Arial" panose="020B0604020202020204" pitchFamily="34" charset="0"/>
              </a:defRPr>
            </a:lvl1pPr>
          </a:lstStyle>
          <a:p>
            <a:pPr lvl="0"/>
            <a:r>
              <a:rPr lang="en-US" dirty="0"/>
              <a:t>Add bulleted text or image</a:t>
            </a:r>
          </a:p>
        </p:txBody>
      </p:sp>
      <p:sp>
        <p:nvSpPr>
          <p:cNvPr id="17" name="Text Placeholder 12"/>
          <p:cNvSpPr>
            <a:spLocks noGrp="1"/>
          </p:cNvSpPr>
          <p:nvPr>
            <p:ph type="body" sz="quarter" idx="16" hasCustomPrompt="1"/>
          </p:nvPr>
        </p:nvSpPr>
        <p:spPr>
          <a:xfrm>
            <a:off x="461818" y="5105400"/>
            <a:ext cx="11176000" cy="838200"/>
          </a:xfrm>
          <a:prstGeom prst="rect">
            <a:avLst/>
          </a:prstGeom>
        </p:spPr>
        <p:txBody>
          <a:bodyPr lIns="0" anchor="b">
            <a:noAutofit/>
          </a:bodyPr>
          <a:lstStyle>
            <a:lvl1pPr marL="0" indent="0">
              <a:spcBef>
                <a:spcPts val="100"/>
              </a:spcBef>
              <a:buNone/>
              <a:defRPr sz="1000" b="0" i="0" baseline="0">
                <a:latin typeface="Arial"/>
                <a:cs typeface="Arial"/>
              </a:defRPr>
            </a:lvl1pPr>
          </a:lstStyle>
          <a:p>
            <a:pPr lvl="0"/>
            <a:r>
              <a:rPr lang="en-US" dirty="0"/>
              <a:t>1 Add footnote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30" name="Picture 29" descr="APHA-PPT-LastBlue.png"/>
          <p:cNvPicPr>
            <a:picLocks noChangeAspect="1"/>
          </p:cNvPicPr>
          <p:nvPr userDrawn="1"/>
        </p:nvPicPr>
        <p:blipFill>
          <a:blip r:embed="rId2"/>
          <a:stretch>
            <a:fillRect/>
          </a:stretch>
        </p:blipFill>
        <p:spPr>
          <a:xfrm>
            <a:off x="2" y="1371600"/>
            <a:ext cx="12216045" cy="4800600"/>
          </a:xfrm>
          <a:prstGeom prst="rect">
            <a:avLst/>
          </a:prstGeom>
        </p:spPr>
      </p:pic>
      <p:sp>
        <p:nvSpPr>
          <p:cNvPr id="14" name="Rectangle 13"/>
          <p:cNvSpPr/>
          <p:nvPr userDrawn="1"/>
        </p:nvSpPr>
        <p:spPr>
          <a:xfrm>
            <a:off x="979055" y="2224655"/>
            <a:ext cx="9550400" cy="721673"/>
          </a:xfrm>
          <a:prstGeom prst="rect">
            <a:avLst/>
          </a:prstGeom>
        </p:spPr>
        <p:txBody>
          <a:bodyPr wrap="square" lIns="99276" tIns="49638" rIns="99276" bIns="49638">
            <a:spAutoFit/>
          </a:bodyPr>
          <a:lstStyle/>
          <a:p>
            <a:pPr>
              <a:spcBef>
                <a:spcPts val="600"/>
              </a:spcBef>
            </a:pPr>
            <a:endParaRPr lang="en-US" sz="1700" dirty="0">
              <a:solidFill>
                <a:schemeClr val="bg1"/>
              </a:solidFill>
              <a:latin typeface="Times New Roman" pitchFamily="18" charset="0"/>
              <a:cs typeface="Times New Roman" pitchFamily="18" charset="0"/>
            </a:endParaRPr>
          </a:p>
          <a:p>
            <a:pPr>
              <a:spcBef>
                <a:spcPts val="600"/>
              </a:spcBef>
            </a:pPr>
            <a:endParaRPr lang="en-US" sz="1700" dirty="0">
              <a:solidFill>
                <a:schemeClr val="bg1"/>
              </a:solidFill>
              <a:latin typeface="Times New Roman" pitchFamily="18" charset="0"/>
              <a:cs typeface="Times New Roman" pitchFamily="18" charset="0"/>
            </a:endParaRPr>
          </a:p>
        </p:txBody>
      </p:sp>
      <p:sp>
        <p:nvSpPr>
          <p:cNvPr id="17" name="Content Placeholder 17"/>
          <p:cNvSpPr>
            <a:spLocks noGrp="1"/>
          </p:cNvSpPr>
          <p:nvPr>
            <p:ph sz="quarter" idx="14" hasCustomPrompt="1"/>
          </p:nvPr>
        </p:nvSpPr>
        <p:spPr>
          <a:xfrm>
            <a:off x="7389091" y="5284148"/>
            <a:ext cx="3786909" cy="304800"/>
          </a:xfrm>
          <a:prstGeom prst="rect">
            <a:avLst/>
          </a:prstGeom>
          <a:ln>
            <a:noFill/>
          </a:ln>
        </p:spPr>
        <p:txBody>
          <a:bodyPr>
            <a:normAutofit/>
          </a:bodyPr>
          <a:lstStyle>
            <a:lvl1pPr>
              <a:buFontTx/>
              <a:buNone/>
              <a:defRPr sz="1300" baseline="0">
                <a:latin typeface="Arial" panose="020B0604020202020204" pitchFamily="34" charset="0"/>
                <a:cs typeface="Arial" panose="020B0604020202020204" pitchFamily="34" charset="0"/>
              </a:defRPr>
            </a:lvl1pPr>
            <a:lvl5pPr>
              <a:defRPr/>
            </a:lvl5pPr>
          </a:lstStyle>
          <a:p>
            <a:pPr lvl="0"/>
            <a:r>
              <a:rPr lang="en-US" dirty="0"/>
              <a:t>Name of Presenter</a:t>
            </a:r>
          </a:p>
        </p:txBody>
      </p:sp>
      <p:sp>
        <p:nvSpPr>
          <p:cNvPr id="21" name="Rectangle 20"/>
          <p:cNvSpPr/>
          <p:nvPr userDrawn="1"/>
        </p:nvSpPr>
        <p:spPr>
          <a:xfrm>
            <a:off x="4488873" y="5284149"/>
            <a:ext cx="4470400" cy="1183338"/>
          </a:xfrm>
          <a:prstGeom prst="rect">
            <a:avLst/>
          </a:prstGeom>
        </p:spPr>
        <p:txBody>
          <a:bodyPr wrap="square" lIns="99276" tIns="49638" rIns="99276" bIns="49638">
            <a:spAutoFit/>
          </a:bodyPr>
          <a:lstStyle/>
          <a:p>
            <a:r>
              <a:rPr lang="en-US" sz="1300" dirty="0">
                <a:latin typeface="Times New Roman" pitchFamily="18" charset="0"/>
                <a:cs typeface="Times New Roman" pitchFamily="18" charset="0"/>
              </a:rPr>
              <a:t>800 I Street, NW</a:t>
            </a:r>
          </a:p>
          <a:p>
            <a:r>
              <a:rPr lang="en-US" sz="1300" dirty="0">
                <a:latin typeface="Times New Roman" pitchFamily="18" charset="0"/>
                <a:cs typeface="Times New Roman" pitchFamily="18" charset="0"/>
              </a:rPr>
              <a:t>Washington, DC 20001-3710</a:t>
            </a:r>
          </a:p>
          <a:p>
            <a:r>
              <a:rPr lang="en-US" sz="1300" dirty="0">
                <a:latin typeface="Times New Roman" pitchFamily="18" charset="0"/>
                <a:cs typeface="Times New Roman" pitchFamily="18" charset="0"/>
              </a:rPr>
              <a:t>202-777-2742</a:t>
            </a:r>
            <a:endParaRPr lang="en-US" sz="1300" i="1" dirty="0">
              <a:latin typeface="Times New Roman" pitchFamily="18" charset="0"/>
              <a:cs typeface="Times New Roman" pitchFamily="18" charset="0"/>
            </a:endParaRPr>
          </a:p>
          <a:p>
            <a:r>
              <a:rPr lang="en-US" sz="1200" dirty="0">
                <a:solidFill>
                  <a:srgbClr val="0070C0"/>
                </a:solidFill>
                <a:latin typeface="Arial Black" pitchFamily="34" charset="0"/>
                <a:cs typeface="Arial" pitchFamily="34" charset="0"/>
              </a:rPr>
              <a:t>www.apha.org</a:t>
            </a:r>
          </a:p>
          <a:p>
            <a:endParaRPr lang="en-US" sz="1800" dirty="0"/>
          </a:p>
        </p:txBody>
      </p:sp>
      <p:sp>
        <p:nvSpPr>
          <p:cNvPr id="25" name="Text Placeholder 21"/>
          <p:cNvSpPr>
            <a:spLocks noGrp="1"/>
          </p:cNvSpPr>
          <p:nvPr>
            <p:ph type="body" sz="quarter" idx="15" hasCustomPrompt="1"/>
          </p:nvPr>
        </p:nvSpPr>
        <p:spPr>
          <a:xfrm>
            <a:off x="7389091" y="5588948"/>
            <a:ext cx="3786909" cy="228600"/>
          </a:xfrm>
          <a:prstGeom prst="rect">
            <a:avLst/>
          </a:prstGeom>
        </p:spPr>
        <p:txBody>
          <a:bodyPr>
            <a:noAutofit/>
          </a:bodyPr>
          <a:lstStyle>
            <a:lvl1pPr>
              <a:buNone/>
              <a:defRPr sz="1300" baseline="0">
                <a:latin typeface="Arial" panose="020B0604020202020204" pitchFamily="34" charset="0"/>
                <a:cs typeface="Arial" panose="020B0604020202020204" pitchFamily="34" charset="0"/>
              </a:defRPr>
            </a:lvl1pPr>
          </a:lstStyle>
          <a:p>
            <a:pPr lvl="0"/>
            <a:r>
              <a:rPr lang="en-US" dirty="0"/>
              <a:t>Affiliation and Position Title</a:t>
            </a:r>
          </a:p>
        </p:txBody>
      </p:sp>
      <p:sp>
        <p:nvSpPr>
          <p:cNvPr id="26" name="Text Placeholder 23"/>
          <p:cNvSpPr>
            <a:spLocks noGrp="1"/>
          </p:cNvSpPr>
          <p:nvPr>
            <p:ph type="body" sz="quarter" idx="16" hasCustomPrompt="1"/>
          </p:nvPr>
        </p:nvSpPr>
        <p:spPr>
          <a:xfrm>
            <a:off x="7389091" y="5817548"/>
            <a:ext cx="3786909" cy="304800"/>
          </a:xfrm>
          <a:prstGeom prst="rect">
            <a:avLst/>
          </a:prstGeom>
        </p:spPr>
        <p:txBody>
          <a:bodyPr>
            <a:normAutofit/>
          </a:bodyPr>
          <a:lstStyle>
            <a:lvl1pPr>
              <a:buNone/>
              <a:defRPr sz="1300" baseline="0">
                <a:latin typeface="Arial" panose="020B0604020202020204" pitchFamily="34" charset="0"/>
                <a:cs typeface="Arial" panose="020B0604020202020204" pitchFamily="34" charset="0"/>
              </a:defRPr>
            </a:lvl1pPr>
          </a:lstStyle>
          <a:p>
            <a:pPr lvl="0"/>
            <a:r>
              <a:rPr lang="en-US" dirty="0"/>
              <a:t>Email address of Presenter</a:t>
            </a:r>
          </a:p>
        </p:txBody>
      </p:sp>
      <p:sp>
        <p:nvSpPr>
          <p:cNvPr id="2" name="TextBox 1"/>
          <p:cNvSpPr txBox="1"/>
          <p:nvPr userDrawn="1"/>
        </p:nvSpPr>
        <p:spPr>
          <a:xfrm>
            <a:off x="979056" y="1676402"/>
            <a:ext cx="5116945" cy="461665"/>
          </a:xfrm>
          <a:prstGeom prst="rect">
            <a:avLst/>
          </a:prstGeom>
          <a:noFill/>
        </p:spPr>
        <p:txBody>
          <a:bodyPr wrap="square" rtlCol="0">
            <a:spAutoFit/>
          </a:bodyPr>
          <a:lstStyle/>
          <a:p>
            <a:r>
              <a:rPr lang="en-US" sz="2400" dirty="0">
                <a:solidFill>
                  <a:schemeClr val="bg1"/>
                </a:solidFill>
                <a:latin typeface="Arial Black" panose="020B0A04020102020204" pitchFamily="34" charset="0"/>
                <a:cs typeface="Arial" panose="020B0604020202020204" pitchFamily="34" charset="0"/>
              </a:rPr>
              <a:t>About APHA</a:t>
            </a:r>
          </a:p>
        </p:txBody>
      </p:sp>
      <p:sp>
        <p:nvSpPr>
          <p:cNvPr id="3" name="TextBox 2"/>
          <p:cNvSpPr txBox="1"/>
          <p:nvPr userDrawn="1"/>
        </p:nvSpPr>
        <p:spPr>
          <a:xfrm flipH="1">
            <a:off x="979056" y="2286001"/>
            <a:ext cx="9827491" cy="2238049"/>
          </a:xfrm>
          <a:prstGeom prst="rect">
            <a:avLst/>
          </a:prstGeom>
          <a:noFill/>
        </p:spPr>
        <p:txBody>
          <a:bodyPr wrap="square" rtlCol="0">
            <a:spAutoFit/>
          </a:bodyPr>
          <a:lstStyle/>
          <a:p>
            <a:pPr>
              <a:lnSpc>
                <a:spcPct val="110000"/>
              </a:lnSpc>
              <a:spcBef>
                <a:spcPts val="600"/>
              </a:spcBef>
              <a:spcAft>
                <a:spcPts val="0"/>
              </a:spcAft>
            </a:pPr>
            <a:r>
              <a:rPr lang="en-US" sz="1600" dirty="0">
                <a:solidFill>
                  <a:schemeClr val="bg1"/>
                </a:solidFill>
                <a:latin typeface="Arial" panose="020B0604020202020204" pitchFamily="34" charset="0"/>
                <a:cs typeface="Arial" panose="020B0604020202020204" pitchFamily="34" charset="0"/>
              </a:rPr>
              <a:t>The American Public Health Association champions the health of all people and all communities. We strengthen the public health profession. We speak out for public health issues and policies backed by science. We are the only organization that combines a 150-year perspective, a broad-based member community and the ability to influence policy to improve the public’s health. APHA publishes the </a:t>
            </a:r>
            <a:r>
              <a:rPr lang="en-US" sz="1600" i="1" dirty="0">
                <a:solidFill>
                  <a:schemeClr val="bg1"/>
                </a:solidFill>
                <a:latin typeface="Arial" panose="020B0604020202020204" pitchFamily="34" charset="0"/>
                <a:cs typeface="Arial" panose="020B0604020202020204" pitchFamily="34" charset="0"/>
              </a:rPr>
              <a:t>American Journal of Public Health</a:t>
            </a:r>
            <a:r>
              <a:rPr lang="en-US" sz="1600" dirty="0">
                <a:solidFill>
                  <a:schemeClr val="bg1"/>
                </a:solidFill>
                <a:latin typeface="Arial" panose="020B0604020202020204" pitchFamily="34" charset="0"/>
                <a:cs typeface="Arial" panose="020B0604020202020204" pitchFamily="34" charset="0"/>
              </a:rPr>
              <a:t> and </a:t>
            </a:r>
            <a:r>
              <a:rPr lang="en-US" sz="1600" i="1" dirty="0">
                <a:solidFill>
                  <a:schemeClr val="bg1"/>
                </a:solidFill>
                <a:latin typeface="Arial" panose="020B0604020202020204" pitchFamily="34" charset="0"/>
                <a:cs typeface="Arial" panose="020B0604020202020204" pitchFamily="34" charset="0"/>
              </a:rPr>
              <a:t>The Nation’s Health</a:t>
            </a:r>
            <a:r>
              <a:rPr lang="en-US" sz="1600" dirty="0">
                <a:solidFill>
                  <a:schemeClr val="bg1"/>
                </a:solidFill>
                <a:latin typeface="Arial" panose="020B0604020202020204" pitchFamily="34" charset="0"/>
                <a:cs typeface="Arial" panose="020B0604020202020204" pitchFamily="34" charset="0"/>
              </a:rPr>
              <a:t> newspaper. At our Annual Meeting and Expo, thousands of people share the latest public health research. We lead public awareness campaigns such as Get Ready and National Public Health Week. Together, we are creating the healthiest nation in one generation. Learn more at www.apha.org.</a:t>
            </a:r>
          </a:p>
        </p:txBody>
      </p:sp>
      <p:pic>
        <p:nvPicPr>
          <p:cNvPr id="4" name="Picture 3">
            <a:extLst>
              <a:ext uri="{FF2B5EF4-FFF2-40B4-BE49-F238E27FC236}">
                <a16:creationId xmlns:a16="http://schemas.microsoft.com/office/drawing/2014/main" id="{56FFD656-730B-48A9-BA63-E1C3A28E6C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9220" y="5410200"/>
            <a:ext cx="2278380" cy="102870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pic>
        <p:nvPicPr>
          <p:cNvPr id="30" name="Picture 29" descr="APHA-PPT-LastBlue.png"/>
          <p:cNvPicPr>
            <a:picLocks noChangeAspect="1"/>
          </p:cNvPicPr>
          <p:nvPr userDrawn="1"/>
        </p:nvPicPr>
        <p:blipFill>
          <a:blip r:embed="rId2"/>
          <a:stretch>
            <a:fillRect/>
          </a:stretch>
        </p:blipFill>
        <p:spPr>
          <a:xfrm>
            <a:off x="2" y="1371600"/>
            <a:ext cx="12216045" cy="4800600"/>
          </a:xfrm>
          <a:prstGeom prst="rect">
            <a:avLst/>
          </a:prstGeom>
        </p:spPr>
      </p:pic>
      <p:sp>
        <p:nvSpPr>
          <p:cNvPr id="14" name="Rectangle 13"/>
          <p:cNvSpPr/>
          <p:nvPr userDrawn="1"/>
        </p:nvSpPr>
        <p:spPr>
          <a:xfrm>
            <a:off x="979055" y="2224655"/>
            <a:ext cx="9550400" cy="721673"/>
          </a:xfrm>
          <a:prstGeom prst="rect">
            <a:avLst/>
          </a:prstGeom>
        </p:spPr>
        <p:txBody>
          <a:bodyPr wrap="square" lIns="99276" tIns="49638" rIns="99276" bIns="49638">
            <a:spAutoFit/>
          </a:bodyPr>
          <a:lstStyle/>
          <a:p>
            <a:pPr>
              <a:spcBef>
                <a:spcPts val="600"/>
              </a:spcBef>
            </a:pPr>
            <a:endParaRPr lang="en-US" sz="1700" dirty="0">
              <a:solidFill>
                <a:schemeClr val="bg1"/>
              </a:solidFill>
              <a:latin typeface="Times New Roman" pitchFamily="18" charset="0"/>
              <a:cs typeface="Times New Roman" pitchFamily="18" charset="0"/>
            </a:endParaRPr>
          </a:p>
          <a:p>
            <a:pPr>
              <a:spcBef>
                <a:spcPts val="600"/>
              </a:spcBef>
            </a:pPr>
            <a:endParaRPr lang="en-US" sz="1700" dirty="0">
              <a:solidFill>
                <a:schemeClr val="bg1"/>
              </a:solidFill>
              <a:latin typeface="Times New Roman" pitchFamily="18" charset="0"/>
              <a:cs typeface="Times New Roman" pitchFamily="18" charset="0"/>
            </a:endParaRPr>
          </a:p>
        </p:txBody>
      </p:sp>
      <p:sp>
        <p:nvSpPr>
          <p:cNvPr id="17" name="Content Placeholder 17"/>
          <p:cNvSpPr>
            <a:spLocks noGrp="1"/>
          </p:cNvSpPr>
          <p:nvPr>
            <p:ph sz="quarter" idx="14" hasCustomPrompt="1"/>
          </p:nvPr>
        </p:nvSpPr>
        <p:spPr>
          <a:xfrm>
            <a:off x="7389091" y="5284148"/>
            <a:ext cx="3786909" cy="304800"/>
          </a:xfrm>
          <a:prstGeom prst="rect">
            <a:avLst/>
          </a:prstGeom>
          <a:ln>
            <a:noFill/>
          </a:ln>
        </p:spPr>
        <p:txBody>
          <a:bodyPr>
            <a:normAutofit/>
          </a:bodyPr>
          <a:lstStyle>
            <a:lvl1pPr>
              <a:buFontTx/>
              <a:buNone/>
              <a:defRPr sz="1300" baseline="0">
                <a:latin typeface="Arial" panose="020B0604020202020204" pitchFamily="34" charset="0"/>
                <a:cs typeface="Arial" panose="020B0604020202020204" pitchFamily="34" charset="0"/>
              </a:defRPr>
            </a:lvl1pPr>
            <a:lvl5pPr>
              <a:defRPr/>
            </a:lvl5pPr>
          </a:lstStyle>
          <a:p>
            <a:pPr lvl="0"/>
            <a:r>
              <a:rPr lang="en-US" dirty="0"/>
              <a:t>Name of Presenter</a:t>
            </a:r>
          </a:p>
        </p:txBody>
      </p:sp>
      <p:sp>
        <p:nvSpPr>
          <p:cNvPr id="21" name="Rectangle 20"/>
          <p:cNvSpPr/>
          <p:nvPr userDrawn="1"/>
        </p:nvSpPr>
        <p:spPr>
          <a:xfrm>
            <a:off x="4488873" y="5284149"/>
            <a:ext cx="4470400" cy="1183338"/>
          </a:xfrm>
          <a:prstGeom prst="rect">
            <a:avLst/>
          </a:prstGeom>
        </p:spPr>
        <p:txBody>
          <a:bodyPr wrap="square" lIns="99276" tIns="49638" rIns="99276" bIns="49638">
            <a:spAutoFit/>
          </a:bodyPr>
          <a:lstStyle/>
          <a:p>
            <a:r>
              <a:rPr lang="en-US" sz="1300" dirty="0">
                <a:latin typeface="Times New Roman" pitchFamily="18" charset="0"/>
                <a:cs typeface="Times New Roman" pitchFamily="18" charset="0"/>
              </a:rPr>
              <a:t>800 I Street, NW</a:t>
            </a:r>
          </a:p>
          <a:p>
            <a:r>
              <a:rPr lang="en-US" sz="1300" dirty="0">
                <a:latin typeface="Times New Roman" pitchFamily="18" charset="0"/>
                <a:cs typeface="Times New Roman" pitchFamily="18" charset="0"/>
              </a:rPr>
              <a:t>Washington, DC 20001-3710</a:t>
            </a:r>
          </a:p>
          <a:p>
            <a:r>
              <a:rPr lang="en-US" sz="1300" dirty="0">
                <a:latin typeface="Times New Roman" pitchFamily="18" charset="0"/>
                <a:cs typeface="Times New Roman" pitchFamily="18" charset="0"/>
              </a:rPr>
              <a:t>202-777-2742</a:t>
            </a:r>
            <a:endParaRPr lang="en-US" sz="1300" i="1" dirty="0">
              <a:latin typeface="Times New Roman" pitchFamily="18" charset="0"/>
              <a:cs typeface="Times New Roman" pitchFamily="18" charset="0"/>
            </a:endParaRPr>
          </a:p>
          <a:p>
            <a:r>
              <a:rPr lang="en-US" sz="1200" dirty="0">
                <a:solidFill>
                  <a:srgbClr val="0070C0"/>
                </a:solidFill>
                <a:latin typeface="Arial Black" pitchFamily="34" charset="0"/>
                <a:cs typeface="Arial" pitchFamily="34" charset="0"/>
              </a:rPr>
              <a:t>www.apha.org</a:t>
            </a:r>
          </a:p>
          <a:p>
            <a:endParaRPr lang="en-US" sz="1800" dirty="0"/>
          </a:p>
        </p:txBody>
      </p:sp>
      <p:sp>
        <p:nvSpPr>
          <p:cNvPr id="25" name="Text Placeholder 21"/>
          <p:cNvSpPr>
            <a:spLocks noGrp="1"/>
          </p:cNvSpPr>
          <p:nvPr>
            <p:ph type="body" sz="quarter" idx="15" hasCustomPrompt="1"/>
          </p:nvPr>
        </p:nvSpPr>
        <p:spPr>
          <a:xfrm>
            <a:off x="7389091" y="5588948"/>
            <a:ext cx="3786909" cy="228600"/>
          </a:xfrm>
          <a:prstGeom prst="rect">
            <a:avLst/>
          </a:prstGeom>
        </p:spPr>
        <p:txBody>
          <a:bodyPr>
            <a:noAutofit/>
          </a:bodyPr>
          <a:lstStyle>
            <a:lvl1pPr>
              <a:buNone/>
              <a:defRPr sz="1300" baseline="0">
                <a:latin typeface="Arial" panose="020B0604020202020204" pitchFamily="34" charset="0"/>
                <a:cs typeface="Arial" panose="020B0604020202020204" pitchFamily="34" charset="0"/>
              </a:defRPr>
            </a:lvl1pPr>
          </a:lstStyle>
          <a:p>
            <a:pPr lvl="0"/>
            <a:r>
              <a:rPr lang="en-US" dirty="0"/>
              <a:t>Affiliation and Position Title</a:t>
            </a:r>
          </a:p>
        </p:txBody>
      </p:sp>
      <p:sp>
        <p:nvSpPr>
          <p:cNvPr id="26" name="Text Placeholder 23"/>
          <p:cNvSpPr>
            <a:spLocks noGrp="1"/>
          </p:cNvSpPr>
          <p:nvPr>
            <p:ph type="body" sz="quarter" idx="16" hasCustomPrompt="1"/>
          </p:nvPr>
        </p:nvSpPr>
        <p:spPr>
          <a:xfrm>
            <a:off x="7389091" y="5817548"/>
            <a:ext cx="3786909" cy="304800"/>
          </a:xfrm>
          <a:prstGeom prst="rect">
            <a:avLst/>
          </a:prstGeom>
        </p:spPr>
        <p:txBody>
          <a:bodyPr>
            <a:normAutofit/>
          </a:bodyPr>
          <a:lstStyle>
            <a:lvl1pPr>
              <a:buNone/>
              <a:defRPr sz="1300" baseline="0">
                <a:latin typeface="Arial" panose="020B0604020202020204" pitchFamily="34" charset="0"/>
                <a:cs typeface="Arial" panose="020B0604020202020204" pitchFamily="34" charset="0"/>
              </a:defRPr>
            </a:lvl1pPr>
          </a:lstStyle>
          <a:p>
            <a:pPr lvl="0"/>
            <a:r>
              <a:rPr lang="en-US" dirty="0"/>
              <a:t>Email address of Presenter</a:t>
            </a:r>
          </a:p>
        </p:txBody>
      </p:sp>
      <p:sp>
        <p:nvSpPr>
          <p:cNvPr id="2" name="TextBox 1"/>
          <p:cNvSpPr txBox="1"/>
          <p:nvPr userDrawn="1"/>
        </p:nvSpPr>
        <p:spPr>
          <a:xfrm>
            <a:off x="979056" y="1676402"/>
            <a:ext cx="5116945" cy="461665"/>
          </a:xfrm>
          <a:prstGeom prst="rect">
            <a:avLst/>
          </a:prstGeom>
          <a:noFill/>
        </p:spPr>
        <p:txBody>
          <a:bodyPr wrap="square" rtlCol="0">
            <a:spAutoFit/>
          </a:bodyPr>
          <a:lstStyle/>
          <a:p>
            <a:r>
              <a:rPr lang="en-US" sz="2400" dirty="0">
                <a:solidFill>
                  <a:schemeClr val="bg1"/>
                </a:solidFill>
                <a:latin typeface="Arial Black" panose="020B0A04020102020204" pitchFamily="34" charset="0"/>
                <a:cs typeface="Arial" panose="020B0604020202020204" pitchFamily="34" charset="0"/>
              </a:rPr>
              <a:t>About APHA</a:t>
            </a:r>
          </a:p>
        </p:txBody>
      </p:sp>
      <p:sp>
        <p:nvSpPr>
          <p:cNvPr id="3" name="TextBox 2"/>
          <p:cNvSpPr txBox="1"/>
          <p:nvPr userDrawn="1"/>
        </p:nvSpPr>
        <p:spPr>
          <a:xfrm flipH="1">
            <a:off x="979056" y="2286002"/>
            <a:ext cx="9827491" cy="1592231"/>
          </a:xfrm>
          <a:prstGeom prst="rect">
            <a:avLst/>
          </a:prstGeom>
          <a:noFill/>
        </p:spPr>
        <p:txBody>
          <a:bodyPr wrap="square" rtlCol="0">
            <a:spAutoFit/>
          </a:bodyPr>
          <a:lstStyle/>
          <a:p>
            <a:pPr>
              <a:lnSpc>
                <a:spcPct val="110000"/>
              </a:lnSpc>
              <a:spcBef>
                <a:spcPts val="600"/>
              </a:spcBef>
              <a:spcAft>
                <a:spcPts val="0"/>
              </a:spcAft>
            </a:pPr>
            <a:r>
              <a:rPr lang="en-US" sz="1800" dirty="0">
                <a:solidFill>
                  <a:schemeClr val="bg1"/>
                </a:solidFill>
                <a:latin typeface="Arial" panose="020B0604020202020204" pitchFamily="34" charset="0"/>
                <a:cs typeface="Arial" panose="020B0604020202020204" pitchFamily="34" charset="0"/>
              </a:rPr>
              <a:t>The American Public Health Association champions the health of all people and all communities. We strengthen the public health profession, promote best practices and share the latest public health research and information. We are the only organization that combines a 150-year perspective, a broad-based member community and the ability to influence policy to improve the public’s health. Learn more at www.apha.org.</a:t>
            </a:r>
          </a:p>
        </p:txBody>
      </p:sp>
      <p:pic>
        <p:nvPicPr>
          <p:cNvPr id="4" name="Picture 3">
            <a:extLst>
              <a:ext uri="{FF2B5EF4-FFF2-40B4-BE49-F238E27FC236}">
                <a16:creationId xmlns:a16="http://schemas.microsoft.com/office/drawing/2014/main" id="{3E6CFFD4-231F-4739-A4FE-897C18619F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9220" y="5410200"/>
            <a:ext cx="2278380" cy="1028700"/>
          </a:xfrm>
          <a:prstGeom prst="rect">
            <a:avLst/>
          </a:prstGeom>
        </p:spPr>
      </p:pic>
    </p:spTree>
    <p:extLst>
      <p:ext uri="{BB962C8B-B14F-4D97-AF65-F5344CB8AC3E}">
        <p14:creationId xmlns:p14="http://schemas.microsoft.com/office/powerpoint/2010/main" val="2512267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pic>
        <p:nvPicPr>
          <p:cNvPr id="30" name="Picture 29" descr="APHA-PPT-LastBlue.png"/>
          <p:cNvPicPr>
            <a:picLocks noChangeAspect="1"/>
          </p:cNvPicPr>
          <p:nvPr userDrawn="1"/>
        </p:nvPicPr>
        <p:blipFill>
          <a:blip r:embed="rId2"/>
          <a:stretch>
            <a:fillRect/>
          </a:stretch>
        </p:blipFill>
        <p:spPr>
          <a:xfrm>
            <a:off x="2" y="1371600"/>
            <a:ext cx="12216045" cy="4800600"/>
          </a:xfrm>
          <a:prstGeom prst="rect">
            <a:avLst/>
          </a:prstGeom>
        </p:spPr>
      </p:pic>
      <p:sp>
        <p:nvSpPr>
          <p:cNvPr id="14" name="Rectangle 13"/>
          <p:cNvSpPr/>
          <p:nvPr userDrawn="1"/>
        </p:nvSpPr>
        <p:spPr>
          <a:xfrm>
            <a:off x="979055" y="2224655"/>
            <a:ext cx="9550400" cy="721673"/>
          </a:xfrm>
          <a:prstGeom prst="rect">
            <a:avLst/>
          </a:prstGeom>
        </p:spPr>
        <p:txBody>
          <a:bodyPr wrap="square" lIns="99276" tIns="49638" rIns="99276" bIns="49638">
            <a:spAutoFit/>
          </a:bodyPr>
          <a:lstStyle/>
          <a:p>
            <a:pPr>
              <a:spcBef>
                <a:spcPts val="600"/>
              </a:spcBef>
            </a:pPr>
            <a:endParaRPr lang="en-US" sz="1700" dirty="0">
              <a:solidFill>
                <a:schemeClr val="bg1"/>
              </a:solidFill>
              <a:latin typeface="Times New Roman" pitchFamily="18" charset="0"/>
              <a:cs typeface="Times New Roman" pitchFamily="18" charset="0"/>
            </a:endParaRPr>
          </a:p>
          <a:p>
            <a:pPr>
              <a:spcBef>
                <a:spcPts val="600"/>
              </a:spcBef>
            </a:pPr>
            <a:endParaRPr lang="en-US" sz="1700" dirty="0">
              <a:solidFill>
                <a:schemeClr val="bg1"/>
              </a:solidFill>
              <a:latin typeface="Times New Roman" pitchFamily="18" charset="0"/>
              <a:cs typeface="Times New Roman" pitchFamily="18" charset="0"/>
            </a:endParaRPr>
          </a:p>
        </p:txBody>
      </p:sp>
      <p:sp>
        <p:nvSpPr>
          <p:cNvPr id="17" name="Content Placeholder 17"/>
          <p:cNvSpPr>
            <a:spLocks noGrp="1"/>
          </p:cNvSpPr>
          <p:nvPr>
            <p:ph sz="quarter" idx="14" hasCustomPrompt="1"/>
          </p:nvPr>
        </p:nvSpPr>
        <p:spPr>
          <a:xfrm>
            <a:off x="7389091" y="5284148"/>
            <a:ext cx="3786909" cy="304800"/>
          </a:xfrm>
          <a:prstGeom prst="rect">
            <a:avLst/>
          </a:prstGeom>
          <a:ln>
            <a:noFill/>
          </a:ln>
        </p:spPr>
        <p:txBody>
          <a:bodyPr>
            <a:normAutofit/>
          </a:bodyPr>
          <a:lstStyle>
            <a:lvl1pPr>
              <a:buFontTx/>
              <a:buNone/>
              <a:defRPr sz="1300" baseline="0">
                <a:latin typeface="Arial" panose="020B0604020202020204" pitchFamily="34" charset="0"/>
                <a:cs typeface="Arial" panose="020B0604020202020204" pitchFamily="34" charset="0"/>
              </a:defRPr>
            </a:lvl1pPr>
            <a:lvl5pPr>
              <a:defRPr/>
            </a:lvl5pPr>
          </a:lstStyle>
          <a:p>
            <a:pPr lvl="0"/>
            <a:r>
              <a:rPr lang="en-US" dirty="0"/>
              <a:t>Name of Presenter</a:t>
            </a:r>
          </a:p>
        </p:txBody>
      </p:sp>
      <p:sp>
        <p:nvSpPr>
          <p:cNvPr id="21" name="Rectangle 20"/>
          <p:cNvSpPr/>
          <p:nvPr userDrawn="1"/>
        </p:nvSpPr>
        <p:spPr>
          <a:xfrm>
            <a:off x="4488873" y="5284149"/>
            <a:ext cx="4470400" cy="1183338"/>
          </a:xfrm>
          <a:prstGeom prst="rect">
            <a:avLst/>
          </a:prstGeom>
        </p:spPr>
        <p:txBody>
          <a:bodyPr wrap="square" lIns="99276" tIns="49638" rIns="99276" bIns="49638">
            <a:spAutoFit/>
          </a:bodyPr>
          <a:lstStyle/>
          <a:p>
            <a:r>
              <a:rPr lang="en-US" sz="1300" dirty="0">
                <a:latin typeface="Times New Roman" pitchFamily="18" charset="0"/>
                <a:cs typeface="Times New Roman" pitchFamily="18" charset="0"/>
              </a:rPr>
              <a:t>800 I Street, NW</a:t>
            </a:r>
          </a:p>
          <a:p>
            <a:r>
              <a:rPr lang="en-US" sz="1300" dirty="0">
                <a:latin typeface="Times New Roman" pitchFamily="18" charset="0"/>
                <a:cs typeface="Times New Roman" pitchFamily="18" charset="0"/>
              </a:rPr>
              <a:t>Washington, DC 20001-3710</a:t>
            </a:r>
          </a:p>
          <a:p>
            <a:r>
              <a:rPr lang="en-US" sz="1300" dirty="0">
                <a:latin typeface="Times New Roman" pitchFamily="18" charset="0"/>
                <a:cs typeface="Times New Roman" pitchFamily="18" charset="0"/>
              </a:rPr>
              <a:t>202-777-2742</a:t>
            </a:r>
            <a:endParaRPr lang="en-US" sz="1300" i="1" dirty="0">
              <a:latin typeface="Times New Roman" pitchFamily="18" charset="0"/>
              <a:cs typeface="Times New Roman" pitchFamily="18" charset="0"/>
            </a:endParaRPr>
          </a:p>
          <a:p>
            <a:r>
              <a:rPr lang="en-US" sz="1200" dirty="0">
                <a:solidFill>
                  <a:srgbClr val="0070C0"/>
                </a:solidFill>
                <a:latin typeface="Arial Black" pitchFamily="34" charset="0"/>
                <a:cs typeface="Arial" pitchFamily="34" charset="0"/>
              </a:rPr>
              <a:t>www.apha.org</a:t>
            </a:r>
          </a:p>
          <a:p>
            <a:endParaRPr lang="en-US" sz="1800" dirty="0"/>
          </a:p>
        </p:txBody>
      </p:sp>
      <p:sp>
        <p:nvSpPr>
          <p:cNvPr id="25" name="Text Placeholder 21"/>
          <p:cNvSpPr>
            <a:spLocks noGrp="1"/>
          </p:cNvSpPr>
          <p:nvPr>
            <p:ph type="body" sz="quarter" idx="15" hasCustomPrompt="1"/>
          </p:nvPr>
        </p:nvSpPr>
        <p:spPr>
          <a:xfrm>
            <a:off x="7389091" y="5588948"/>
            <a:ext cx="3786909" cy="228600"/>
          </a:xfrm>
          <a:prstGeom prst="rect">
            <a:avLst/>
          </a:prstGeom>
        </p:spPr>
        <p:txBody>
          <a:bodyPr>
            <a:noAutofit/>
          </a:bodyPr>
          <a:lstStyle>
            <a:lvl1pPr>
              <a:buNone/>
              <a:defRPr sz="1300" baseline="0">
                <a:latin typeface="Arial" panose="020B0604020202020204" pitchFamily="34" charset="0"/>
                <a:cs typeface="Arial" panose="020B0604020202020204" pitchFamily="34" charset="0"/>
              </a:defRPr>
            </a:lvl1pPr>
          </a:lstStyle>
          <a:p>
            <a:pPr lvl="0"/>
            <a:r>
              <a:rPr lang="en-US" dirty="0"/>
              <a:t>Affiliation and Position Title</a:t>
            </a:r>
          </a:p>
        </p:txBody>
      </p:sp>
      <p:sp>
        <p:nvSpPr>
          <p:cNvPr id="26" name="Text Placeholder 23"/>
          <p:cNvSpPr>
            <a:spLocks noGrp="1"/>
          </p:cNvSpPr>
          <p:nvPr>
            <p:ph type="body" sz="quarter" idx="16" hasCustomPrompt="1"/>
          </p:nvPr>
        </p:nvSpPr>
        <p:spPr>
          <a:xfrm>
            <a:off x="7389091" y="5817548"/>
            <a:ext cx="3786909" cy="304800"/>
          </a:xfrm>
          <a:prstGeom prst="rect">
            <a:avLst/>
          </a:prstGeom>
        </p:spPr>
        <p:txBody>
          <a:bodyPr>
            <a:normAutofit/>
          </a:bodyPr>
          <a:lstStyle>
            <a:lvl1pPr>
              <a:buNone/>
              <a:defRPr sz="1300" baseline="0">
                <a:latin typeface="Arial" panose="020B0604020202020204" pitchFamily="34" charset="0"/>
                <a:cs typeface="Arial" panose="020B0604020202020204" pitchFamily="34" charset="0"/>
              </a:defRPr>
            </a:lvl1pPr>
          </a:lstStyle>
          <a:p>
            <a:pPr lvl="0"/>
            <a:r>
              <a:rPr lang="en-US" dirty="0"/>
              <a:t>Email address of Presenter</a:t>
            </a:r>
          </a:p>
        </p:txBody>
      </p:sp>
      <p:sp>
        <p:nvSpPr>
          <p:cNvPr id="2" name="TextBox 1"/>
          <p:cNvSpPr txBox="1"/>
          <p:nvPr userDrawn="1"/>
        </p:nvSpPr>
        <p:spPr>
          <a:xfrm>
            <a:off x="979056" y="1676402"/>
            <a:ext cx="5116945" cy="461665"/>
          </a:xfrm>
          <a:prstGeom prst="rect">
            <a:avLst/>
          </a:prstGeom>
          <a:noFill/>
        </p:spPr>
        <p:txBody>
          <a:bodyPr wrap="square" rtlCol="0">
            <a:spAutoFit/>
          </a:bodyPr>
          <a:lstStyle/>
          <a:p>
            <a:r>
              <a:rPr lang="en-US" sz="2400" dirty="0">
                <a:solidFill>
                  <a:schemeClr val="bg1"/>
                </a:solidFill>
                <a:latin typeface="Arial Black" panose="020B0A04020102020204" pitchFamily="34" charset="0"/>
                <a:cs typeface="Arial" panose="020B0604020202020204" pitchFamily="34" charset="0"/>
              </a:rPr>
              <a:t>About APHA</a:t>
            </a:r>
          </a:p>
        </p:txBody>
      </p:sp>
      <p:sp>
        <p:nvSpPr>
          <p:cNvPr id="3" name="TextBox 2"/>
          <p:cNvSpPr txBox="1"/>
          <p:nvPr userDrawn="1"/>
        </p:nvSpPr>
        <p:spPr>
          <a:xfrm flipH="1">
            <a:off x="979056" y="2286001"/>
            <a:ext cx="9827491" cy="1287532"/>
          </a:xfrm>
          <a:prstGeom prst="rect">
            <a:avLst/>
          </a:prstGeom>
          <a:noFill/>
        </p:spPr>
        <p:txBody>
          <a:bodyPr wrap="square" rtlCol="0">
            <a:spAutoFit/>
          </a:bodyPr>
          <a:lstStyle/>
          <a:p>
            <a:pPr>
              <a:lnSpc>
                <a:spcPct val="110000"/>
              </a:lnSpc>
              <a:spcBef>
                <a:spcPts val="600"/>
              </a:spcBef>
              <a:spcAft>
                <a:spcPts val="0"/>
              </a:spcAft>
            </a:pPr>
            <a:r>
              <a:rPr lang="en-US" sz="1800" dirty="0">
                <a:solidFill>
                  <a:schemeClr val="bg1"/>
                </a:solidFill>
                <a:latin typeface="Arial" panose="020B0604020202020204" pitchFamily="34" charset="0"/>
                <a:cs typeface="Arial" panose="020B0604020202020204" pitchFamily="34" charset="0"/>
              </a:rPr>
              <a:t>The American Public Health Association champions the health of all people and all communities. We are the only organization that combines a 150-year perspective, a broad-based member community and the ability to influence policy to improve the public’s health. Learn more at www.apha.org.</a:t>
            </a:r>
          </a:p>
        </p:txBody>
      </p:sp>
      <p:pic>
        <p:nvPicPr>
          <p:cNvPr id="4" name="Picture 3">
            <a:extLst>
              <a:ext uri="{FF2B5EF4-FFF2-40B4-BE49-F238E27FC236}">
                <a16:creationId xmlns:a16="http://schemas.microsoft.com/office/drawing/2014/main" id="{C77E5354-A198-4FC7-8A2D-BBC6F93089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9220" y="5410200"/>
            <a:ext cx="2278380" cy="1028700"/>
          </a:xfrm>
          <a:prstGeom prst="rect">
            <a:avLst/>
          </a:prstGeom>
        </p:spPr>
      </p:pic>
    </p:spTree>
    <p:extLst>
      <p:ext uri="{BB962C8B-B14F-4D97-AF65-F5344CB8AC3E}">
        <p14:creationId xmlns:p14="http://schemas.microsoft.com/office/powerpoint/2010/main" val="198408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APHA-PPT-TitleGreen.png"/>
          <p:cNvPicPr>
            <a:picLocks noChangeAspect="1"/>
          </p:cNvPicPr>
          <p:nvPr userDrawn="1"/>
        </p:nvPicPr>
        <p:blipFill>
          <a:blip r:embed="rId2"/>
          <a:stretch>
            <a:fillRect/>
          </a:stretch>
        </p:blipFill>
        <p:spPr>
          <a:xfrm>
            <a:off x="0" y="4"/>
            <a:ext cx="12192000" cy="6014923"/>
          </a:xfrm>
          <a:prstGeom prst="rect">
            <a:avLst/>
          </a:prstGeom>
        </p:spPr>
      </p:pic>
      <p:sp>
        <p:nvSpPr>
          <p:cNvPr id="15" name="Text Placeholder 12"/>
          <p:cNvSpPr>
            <a:spLocks noGrp="1"/>
          </p:cNvSpPr>
          <p:nvPr>
            <p:ph type="body" sz="quarter" idx="13" hasCustomPrompt="1"/>
          </p:nvPr>
        </p:nvSpPr>
        <p:spPr>
          <a:xfrm>
            <a:off x="1662547" y="5542052"/>
            <a:ext cx="6742545" cy="249148"/>
          </a:xfrm>
          <a:prstGeom prst="rect">
            <a:avLst/>
          </a:prstGeom>
        </p:spPr>
        <p:txBody>
          <a:bodyPr>
            <a:noAutofit/>
          </a:bodyPr>
          <a:lstStyle>
            <a:lvl1pPr>
              <a:buFontTx/>
              <a:buNone/>
              <a:defRPr sz="1300" baseline="0">
                <a:latin typeface="Arial" pitchFamily="34" charset="0"/>
                <a:cs typeface="Arial" pitchFamily="34" charset="0"/>
              </a:defRPr>
            </a:lvl1pPr>
          </a:lstStyle>
          <a:p>
            <a:pPr lvl="0"/>
            <a:r>
              <a:rPr lang="en-US" dirty="0"/>
              <a:t>NAME OF PRESENTER</a:t>
            </a:r>
          </a:p>
        </p:txBody>
      </p:sp>
      <p:sp>
        <p:nvSpPr>
          <p:cNvPr id="16" name="Subtitle 2"/>
          <p:cNvSpPr>
            <a:spLocks noGrp="1"/>
          </p:cNvSpPr>
          <p:nvPr>
            <p:ph type="subTitle" idx="1" hasCustomPrompt="1"/>
          </p:nvPr>
        </p:nvSpPr>
        <p:spPr>
          <a:xfrm>
            <a:off x="1662545" y="5257800"/>
            <a:ext cx="6650182" cy="228600"/>
          </a:xfrm>
          <a:prstGeom prst="rect">
            <a:avLst/>
          </a:prstGeom>
        </p:spPr>
        <p:txBody>
          <a:bodyPr>
            <a:noAutofit/>
          </a:bodyPr>
          <a:lstStyle>
            <a:lvl1pPr marL="0" indent="0" algn="l">
              <a:buNone/>
              <a:defRPr sz="1400" baseline="0">
                <a:solidFill>
                  <a:schemeClr val="tx1"/>
                </a:solidFill>
                <a:latin typeface="Arial Black" pitchFamily="34" charset="0"/>
              </a:defRPr>
            </a:lvl1pPr>
            <a:lvl2pPr marL="457192" indent="0" algn="ctr">
              <a:buNone/>
              <a:defRPr>
                <a:solidFill>
                  <a:schemeClr val="tx1">
                    <a:tint val="75000"/>
                  </a:schemeClr>
                </a:solidFill>
              </a:defRPr>
            </a:lvl2pPr>
            <a:lvl3pPr marL="914384" indent="0" algn="ctr">
              <a:buNone/>
              <a:defRPr>
                <a:solidFill>
                  <a:schemeClr val="tx1">
                    <a:tint val="75000"/>
                  </a:schemeClr>
                </a:solidFill>
              </a:defRPr>
            </a:lvl3pPr>
            <a:lvl4pPr marL="1371576" indent="0" algn="ctr">
              <a:buNone/>
              <a:defRPr>
                <a:solidFill>
                  <a:schemeClr val="tx1">
                    <a:tint val="75000"/>
                  </a:schemeClr>
                </a:solidFill>
              </a:defRPr>
            </a:lvl4pPr>
            <a:lvl5pPr marL="1828768" indent="0" algn="ctr">
              <a:buNone/>
              <a:defRPr>
                <a:solidFill>
                  <a:schemeClr val="tx1">
                    <a:tint val="75000"/>
                  </a:schemeClr>
                </a:solidFill>
              </a:defRPr>
            </a:lvl5pPr>
            <a:lvl6pPr marL="2285960" indent="0" algn="ctr">
              <a:buNone/>
              <a:defRPr>
                <a:solidFill>
                  <a:schemeClr val="tx1">
                    <a:tint val="75000"/>
                  </a:schemeClr>
                </a:solidFill>
              </a:defRPr>
            </a:lvl6pPr>
            <a:lvl7pPr marL="2743152" indent="0" algn="ctr">
              <a:buNone/>
              <a:defRPr>
                <a:solidFill>
                  <a:schemeClr val="tx1">
                    <a:tint val="75000"/>
                  </a:schemeClr>
                </a:solidFill>
              </a:defRPr>
            </a:lvl7pPr>
            <a:lvl8pPr marL="3200344" indent="0" algn="ctr">
              <a:buNone/>
              <a:defRPr>
                <a:solidFill>
                  <a:schemeClr val="tx1">
                    <a:tint val="75000"/>
                  </a:schemeClr>
                </a:solidFill>
              </a:defRPr>
            </a:lvl8pPr>
            <a:lvl9pPr marL="3657536" indent="0" algn="ctr">
              <a:buNone/>
              <a:defRPr>
                <a:solidFill>
                  <a:schemeClr val="tx1">
                    <a:tint val="75000"/>
                  </a:schemeClr>
                </a:solidFill>
              </a:defRPr>
            </a:lvl9pPr>
          </a:lstStyle>
          <a:p>
            <a:r>
              <a:rPr lang="en-US" dirty="0"/>
              <a:t>MEETING NAME, MONTH, DAY, YEAR</a:t>
            </a:r>
          </a:p>
        </p:txBody>
      </p:sp>
      <p:sp>
        <p:nvSpPr>
          <p:cNvPr id="18" name="Text Placeholder 16"/>
          <p:cNvSpPr>
            <a:spLocks noGrp="1"/>
          </p:cNvSpPr>
          <p:nvPr>
            <p:ph type="body" sz="quarter" idx="14" hasCustomPrompt="1"/>
          </p:nvPr>
        </p:nvSpPr>
        <p:spPr>
          <a:xfrm>
            <a:off x="1662545" y="5791200"/>
            <a:ext cx="5080000" cy="304800"/>
          </a:xfrm>
          <a:prstGeom prst="rect">
            <a:avLst/>
          </a:prstGeom>
        </p:spPr>
        <p:txBody>
          <a:bodyPr>
            <a:normAutofit/>
          </a:bodyPr>
          <a:lstStyle>
            <a:lvl1pPr>
              <a:buNone/>
              <a:defRPr sz="1300">
                <a:latin typeface="Arial" pitchFamily="34" charset="0"/>
                <a:cs typeface="Arial" pitchFamily="34" charset="0"/>
              </a:defRPr>
            </a:lvl1pPr>
          </a:lstStyle>
          <a:p>
            <a:pPr lvl="0"/>
            <a:r>
              <a:rPr lang="en-US" dirty="0"/>
              <a:t>AFFILIATION &amp; POSITION TITLE</a:t>
            </a:r>
          </a:p>
        </p:txBody>
      </p:sp>
      <p:sp>
        <p:nvSpPr>
          <p:cNvPr id="9" name="Title 1"/>
          <p:cNvSpPr>
            <a:spLocks noGrp="1"/>
          </p:cNvSpPr>
          <p:nvPr>
            <p:ph type="ctrTitle" hasCustomPrompt="1"/>
          </p:nvPr>
        </p:nvSpPr>
        <p:spPr>
          <a:xfrm>
            <a:off x="1662547" y="1676400"/>
            <a:ext cx="9790545" cy="2819400"/>
          </a:xfrm>
          <a:prstGeom prst="rect">
            <a:avLst/>
          </a:prstGeom>
        </p:spPr>
        <p:txBody>
          <a:bodyPr anchor="b"/>
          <a:lstStyle>
            <a:lvl1pPr algn="l">
              <a:lnSpc>
                <a:spcPct val="80000"/>
              </a:lnSpc>
              <a:defRPr sz="5000" spc="100" baseline="0">
                <a:solidFill>
                  <a:schemeClr val="bg1"/>
                </a:solidFill>
                <a:latin typeface="Arial" pitchFamily="34" charset="0"/>
                <a:cs typeface="Arial" pitchFamily="34" charset="0"/>
              </a:defRPr>
            </a:lvl1pPr>
          </a:lstStyle>
          <a:p>
            <a:r>
              <a:rPr lang="en-US" dirty="0"/>
              <a:t>Presentation Title Here</a:t>
            </a:r>
          </a:p>
        </p:txBody>
      </p:sp>
      <p:pic>
        <p:nvPicPr>
          <p:cNvPr id="3" name="Picture 2">
            <a:extLst>
              <a:ext uri="{FF2B5EF4-FFF2-40B4-BE49-F238E27FC236}">
                <a16:creationId xmlns:a16="http://schemas.microsoft.com/office/drawing/2014/main" id="{C96196CE-BE46-4E38-B2C8-C1101853DC06}"/>
              </a:ext>
            </a:extLst>
          </p:cNvPr>
          <p:cNvPicPr>
            <a:picLocks noChangeAspect="1"/>
          </p:cNvPicPr>
          <p:nvPr userDrawn="1"/>
        </p:nvPicPr>
        <p:blipFill>
          <a:blip r:embed="rId3"/>
          <a:stretch>
            <a:fillRect/>
          </a:stretch>
        </p:blipFill>
        <p:spPr>
          <a:xfrm>
            <a:off x="8534400" y="5276043"/>
            <a:ext cx="2280102" cy="10303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descr="APHA-PPT-TitleTeal.png"/>
          <p:cNvPicPr>
            <a:picLocks noChangeAspect="1"/>
          </p:cNvPicPr>
          <p:nvPr userDrawn="1"/>
        </p:nvPicPr>
        <p:blipFill>
          <a:blip r:embed="rId2"/>
          <a:stretch>
            <a:fillRect/>
          </a:stretch>
        </p:blipFill>
        <p:spPr>
          <a:xfrm>
            <a:off x="0" y="4"/>
            <a:ext cx="12192000" cy="6014923"/>
          </a:xfrm>
          <a:prstGeom prst="rect">
            <a:avLst/>
          </a:prstGeom>
        </p:spPr>
      </p:pic>
      <p:sp>
        <p:nvSpPr>
          <p:cNvPr id="15" name="Text Placeholder 12"/>
          <p:cNvSpPr>
            <a:spLocks noGrp="1"/>
          </p:cNvSpPr>
          <p:nvPr>
            <p:ph type="body" sz="quarter" idx="13" hasCustomPrompt="1"/>
          </p:nvPr>
        </p:nvSpPr>
        <p:spPr>
          <a:xfrm>
            <a:off x="1662547" y="5542052"/>
            <a:ext cx="6742545" cy="249148"/>
          </a:xfrm>
          <a:prstGeom prst="rect">
            <a:avLst/>
          </a:prstGeom>
        </p:spPr>
        <p:txBody>
          <a:bodyPr>
            <a:noAutofit/>
          </a:bodyPr>
          <a:lstStyle>
            <a:lvl1pPr>
              <a:buFontTx/>
              <a:buNone/>
              <a:defRPr sz="1300" baseline="0">
                <a:latin typeface="Arial" pitchFamily="34" charset="0"/>
                <a:cs typeface="Arial" pitchFamily="34" charset="0"/>
              </a:defRPr>
            </a:lvl1pPr>
          </a:lstStyle>
          <a:p>
            <a:pPr lvl="0"/>
            <a:r>
              <a:rPr lang="en-US" dirty="0"/>
              <a:t>NAME OF PRESENTER</a:t>
            </a:r>
          </a:p>
        </p:txBody>
      </p:sp>
      <p:sp>
        <p:nvSpPr>
          <p:cNvPr id="16" name="Subtitle 2"/>
          <p:cNvSpPr>
            <a:spLocks noGrp="1"/>
          </p:cNvSpPr>
          <p:nvPr>
            <p:ph type="subTitle" idx="1" hasCustomPrompt="1"/>
          </p:nvPr>
        </p:nvSpPr>
        <p:spPr>
          <a:xfrm>
            <a:off x="1662545" y="5257800"/>
            <a:ext cx="6650182" cy="228600"/>
          </a:xfrm>
          <a:prstGeom prst="rect">
            <a:avLst/>
          </a:prstGeom>
        </p:spPr>
        <p:txBody>
          <a:bodyPr>
            <a:noAutofit/>
          </a:bodyPr>
          <a:lstStyle>
            <a:lvl1pPr marL="0" indent="0" algn="l">
              <a:buNone/>
              <a:defRPr sz="1400" baseline="0">
                <a:solidFill>
                  <a:schemeClr val="tx1"/>
                </a:solidFill>
                <a:latin typeface="Arial Black" pitchFamily="34" charset="0"/>
              </a:defRPr>
            </a:lvl1pPr>
            <a:lvl2pPr marL="457192" indent="0" algn="ctr">
              <a:buNone/>
              <a:defRPr>
                <a:solidFill>
                  <a:schemeClr val="tx1">
                    <a:tint val="75000"/>
                  </a:schemeClr>
                </a:solidFill>
              </a:defRPr>
            </a:lvl2pPr>
            <a:lvl3pPr marL="914384" indent="0" algn="ctr">
              <a:buNone/>
              <a:defRPr>
                <a:solidFill>
                  <a:schemeClr val="tx1">
                    <a:tint val="75000"/>
                  </a:schemeClr>
                </a:solidFill>
              </a:defRPr>
            </a:lvl3pPr>
            <a:lvl4pPr marL="1371576" indent="0" algn="ctr">
              <a:buNone/>
              <a:defRPr>
                <a:solidFill>
                  <a:schemeClr val="tx1">
                    <a:tint val="75000"/>
                  </a:schemeClr>
                </a:solidFill>
              </a:defRPr>
            </a:lvl4pPr>
            <a:lvl5pPr marL="1828768" indent="0" algn="ctr">
              <a:buNone/>
              <a:defRPr>
                <a:solidFill>
                  <a:schemeClr val="tx1">
                    <a:tint val="75000"/>
                  </a:schemeClr>
                </a:solidFill>
              </a:defRPr>
            </a:lvl5pPr>
            <a:lvl6pPr marL="2285960" indent="0" algn="ctr">
              <a:buNone/>
              <a:defRPr>
                <a:solidFill>
                  <a:schemeClr val="tx1">
                    <a:tint val="75000"/>
                  </a:schemeClr>
                </a:solidFill>
              </a:defRPr>
            </a:lvl6pPr>
            <a:lvl7pPr marL="2743152" indent="0" algn="ctr">
              <a:buNone/>
              <a:defRPr>
                <a:solidFill>
                  <a:schemeClr val="tx1">
                    <a:tint val="75000"/>
                  </a:schemeClr>
                </a:solidFill>
              </a:defRPr>
            </a:lvl7pPr>
            <a:lvl8pPr marL="3200344" indent="0" algn="ctr">
              <a:buNone/>
              <a:defRPr>
                <a:solidFill>
                  <a:schemeClr val="tx1">
                    <a:tint val="75000"/>
                  </a:schemeClr>
                </a:solidFill>
              </a:defRPr>
            </a:lvl8pPr>
            <a:lvl9pPr marL="3657536" indent="0" algn="ctr">
              <a:buNone/>
              <a:defRPr>
                <a:solidFill>
                  <a:schemeClr val="tx1">
                    <a:tint val="75000"/>
                  </a:schemeClr>
                </a:solidFill>
              </a:defRPr>
            </a:lvl9pPr>
          </a:lstStyle>
          <a:p>
            <a:r>
              <a:rPr lang="en-US" dirty="0"/>
              <a:t>MEETING NAME, MONTH, DAY, YEAR</a:t>
            </a:r>
          </a:p>
        </p:txBody>
      </p:sp>
      <p:sp>
        <p:nvSpPr>
          <p:cNvPr id="18" name="Text Placeholder 16"/>
          <p:cNvSpPr>
            <a:spLocks noGrp="1"/>
          </p:cNvSpPr>
          <p:nvPr>
            <p:ph type="body" sz="quarter" idx="14" hasCustomPrompt="1"/>
          </p:nvPr>
        </p:nvSpPr>
        <p:spPr>
          <a:xfrm>
            <a:off x="1662545" y="5791200"/>
            <a:ext cx="5080000" cy="304800"/>
          </a:xfrm>
          <a:prstGeom prst="rect">
            <a:avLst/>
          </a:prstGeom>
        </p:spPr>
        <p:txBody>
          <a:bodyPr>
            <a:normAutofit/>
          </a:bodyPr>
          <a:lstStyle>
            <a:lvl1pPr>
              <a:buNone/>
              <a:defRPr sz="1300">
                <a:latin typeface="Arial" pitchFamily="34" charset="0"/>
                <a:cs typeface="Arial" pitchFamily="34" charset="0"/>
              </a:defRPr>
            </a:lvl1pPr>
          </a:lstStyle>
          <a:p>
            <a:pPr lvl="0"/>
            <a:r>
              <a:rPr lang="en-US" dirty="0"/>
              <a:t>AFFILIATION &amp; POSITION TITLE</a:t>
            </a:r>
          </a:p>
        </p:txBody>
      </p:sp>
      <p:sp>
        <p:nvSpPr>
          <p:cNvPr id="9" name="Title 1"/>
          <p:cNvSpPr>
            <a:spLocks noGrp="1"/>
          </p:cNvSpPr>
          <p:nvPr>
            <p:ph type="ctrTitle" hasCustomPrompt="1"/>
          </p:nvPr>
        </p:nvSpPr>
        <p:spPr>
          <a:xfrm>
            <a:off x="1662547" y="1676400"/>
            <a:ext cx="9790545" cy="2819400"/>
          </a:xfrm>
          <a:prstGeom prst="rect">
            <a:avLst/>
          </a:prstGeom>
        </p:spPr>
        <p:txBody>
          <a:bodyPr anchor="b"/>
          <a:lstStyle>
            <a:lvl1pPr algn="l">
              <a:lnSpc>
                <a:spcPct val="80000"/>
              </a:lnSpc>
              <a:defRPr sz="5000" spc="100" baseline="0">
                <a:solidFill>
                  <a:schemeClr val="bg1"/>
                </a:solidFill>
                <a:latin typeface="Arial" pitchFamily="34" charset="0"/>
                <a:cs typeface="Arial" pitchFamily="34" charset="0"/>
              </a:defRPr>
            </a:lvl1pPr>
          </a:lstStyle>
          <a:p>
            <a:r>
              <a:rPr lang="en-US" dirty="0"/>
              <a:t>Presentation Title Here</a:t>
            </a:r>
          </a:p>
        </p:txBody>
      </p:sp>
      <p:pic>
        <p:nvPicPr>
          <p:cNvPr id="2" name="Picture 1">
            <a:extLst>
              <a:ext uri="{FF2B5EF4-FFF2-40B4-BE49-F238E27FC236}">
                <a16:creationId xmlns:a16="http://schemas.microsoft.com/office/drawing/2014/main" id="{12EE9175-E7E9-4C7D-BCB6-596568594F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34400" y="5295900"/>
            <a:ext cx="2278380" cy="10287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descr="APHA-PPT-TitleBlue.png"/>
          <p:cNvPicPr>
            <a:picLocks noChangeAspect="1"/>
          </p:cNvPicPr>
          <p:nvPr userDrawn="1"/>
        </p:nvPicPr>
        <p:blipFill>
          <a:blip r:embed="rId2"/>
          <a:stretch>
            <a:fillRect/>
          </a:stretch>
        </p:blipFill>
        <p:spPr>
          <a:xfrm>
            <a:off x="0" y="0"/>
            <a:ext cx="12201886" cy="6019800"/>
          </a:xfrm>
          <a:prstGeom prst="rect">
            <a:avLst/>
          </a:prstGeom>
        </p:spPr>
      </p:pic>
      <p:sp>
        <p:nvSpPr>
          <p:cNvPr id="11" name="Picture Placeholder 10"/>
          <p:cNvSpPr>
            <a:spLocks noGrp="1"/>
          </p:cNvSpPr>
          <p:nvPr>
            <p:ph type="pic" sz="quarter" idx="14" hasCustomPrompt="1"/>
          </p:nvPr>
        </p:nvSpPr>
        <p:spPr>
          <a:xfrm>
            <a:off x="1385456" y="1371600"/>
            <a:ext cx="4248727" cy="3048000"/>
          </a:xfrm>
          <a:prstGeom prst="rect">
            <a:avLst/>
          </a:prstGeom>
        </p:spPr>
        <p:txBody>
          <a:bodyPr/>
          <a:lstStyle>
            <a:lvl1pPr algn="ctr">
              <a:buFontTx/>
              <a:buNone/>
              <a:defRPr baseline="0"/>
            </a:lvl1pPr>
          </a:lstStyle>
          <a:p>
            <a:r>
              <a:rPr lang="en-US" dirty="0"/>
              <a:t>Add image</a:t>
            </a:r>
          </a:p>
        </p:txBody>
      </p:sp>
      <p:sp>
        <p:nvSpPr>
          <p:cNvPr id="12" name="Text Placeholder 12"/>
          <p:cNvSpPr>
            <a:spLocks noGrp="1"/>
          </p:cNvSpPr>
          <p:nvPr>
            <p:ph type="body" sz="quarter" idx="13" hasCustomPrompt="1"/>
          </p:nvPr>
        </p:nvSpPr>
        <p:spPr>
          <a:xfrm>
            <a:off x="1662547" y="5542052"/>
            <a:ext cx="6742545" cy="249148"/>
          </a:xfrm>
          <a:prstGeom prst="rect">
            <a:avLst/>
          </a:prstGeom>
        </p:spPr>
        <p:txBody>
          <a:bodyPr>
            <a:noAutofit/>
          </a:bodyPr>
          <a:lstStyle>
            <a:lvl1pPr>
              <a:buFontTx/>
              <a:buNone/>
              <a:defRPr sz="1300" baseline="0">
                <a:latin typeface="Arial" pitchFamily="34" charset="0"/>
                <a:cs typeface="Arial" pitchFamily="34" charset="0"/>
              </a:defRPr>
            </a:lvl1pPr>
          </a:lstStyle>
          <a:p>
            <a:pPr lvl="0"/>
            <a:r>
              <a:rPr lang="en-US" dirty="0"/>
              <a:t>NAME OF PRESENTER</a:t>
            </a:r>
          </a:p>
        </p:txBody>
      </p:sp>
      <p:sp>
        <p:nvSpPr>
          <p:cNvPr id="13" name="Subtitle 2"/>
          <p:cNvSpPr>
            <a:spLocks noGrp="1"/>
          </p:cNvSpPr>
          <p:nvPr>
            <p:ph type="subTitle" idx="1" hasCustomPrompt="1"/>
          </p:nvPr>
        </p:nvSpPr>
        <p:spPr>
          <a:xfrm>
            <a:off x="1662545" y="5257800"/>
            <a:ext cx="6650182" cy="228600"/>
          </a:xfrm>
          <a:prstGeom prst="rect">
            <a:avLst/>
          </a:prstGeom>
        </p:spPr>
        <p:txBody>
          <a:bodyPr>
            <a:noAutofit/>
          </a:bodyPr>
          <a:lstStyle>
            <a:lvl1pPr marL="0" indent="0" algn="l">
              <a:buNone/>
              <a:defRPr sz="1400" baseline="0">
                <a:solidFill>
                  <a:schemeClr val="tx1"/>
                </a:solidFill>
                <a:latin typeface="Arial Black" pitchFamily="34" charset="0"/>
              </a:defRPr>
            </a:lvl1pPr>
            <a:lvl2pPr marL="457192" indent="0" algn="ctr">
              <a:buNone/>
              <a:defRPr>
                <a:solidFill>
                  <a:schemeClr val="tx1">
                    <a:tint val="75000"/>
                  </a:schemeClr>
                </a:solidFill>
              </a:defRPr>
            </a:lvl2pPr>
            <a:lvl3pPr marL="914384" indent="0" algn="ctr">
              <a:buNone/>
              <a:defRPr>
                <a:solidFill>
                  <a:schemeClr val="tx1">
                    <a:tint val="75000"/>
                  </a:schemeClr>
                </a:solidFill>
              </a:defRPr>
            </a:lvl3pPr>
            <a:lvl4pPr marL="1371576" indent="0" algn="ctr">
              <a:buNone/>
              <a:defRPr>
                <a:solidFill>
                  <a:schemeClr val="tx1">
                    <a:tint val="75000"/>
                  </a:schemeClr>
                </a:solidFill>
              </a:defRPr>
            </a:lvl4pPr>
            <a:lvl5pPr marL="1828768" indent="0" algn="ctr">
              <a:buNone/>
              <a:defRPr>
                <a:solidFill>
                  <a:schemeClr val="tx1">
                    <a:tint val="75000"/>
                  </a:schemeClr>
                </a:solidFill>
              </a:defRPr>
            </a:lvl5pPr>
            <a:lvl6pPr marL="2285960" indent="0" algn="ctr">
              <a:buNone/>
              <a:defRPr>
                <a:solidFill>
                  <a:schemeClr val="tx1">
                    <a:tint val="75000"/>
                  </a:schemeClr>
                </a:solidFill>
              </a:defRPr>
            </a:lvl6pPr>
            <a:lvl7pPr marL="2743152" indent="0" algn="ctr">
              <a:buNone/>
              <a:defRPr>
                <a:solidFill>
                  <a:schemeClr val="tx1">
                    <a:tint val="75000"/>
                  </a:schemeClr>
                </a:solidFill>
              </a:defRPr>
            </a:lvl7pPr>
            <a:lvl8pPr marL="3200344" indent="0" algn="ctr">
              <a:buNone/>
              <a:defRPr>
                <a:solidFill>
                  <a:schemeClr val="tx1">
                    <a:tint val="75000"/>
                  </a:schemeClr>
                </a:solidFill>
              </a:defRPr>
            </a:lvl8pPr>
            <a:lvl9pPr marL="3657536" indent="0" algn="ctr">
              <a:buNone/>
              <a:defRPr>
                <a:solidFill>
                  <a:schemeClr val="tx1">
                    <a:tint val="75000"/>
                  </a:schemeClr>
                </a:solidFill>
              </a:defRPr>
            </a:lvl9pPr>
          </a:lstStyle>
          <a:p>
            <a:r>
              <a:rPr lang="en-US" dirty="0"/>
              <a:t>MEETING NAME, MONTH, DAY, YEAR</a:t>
            </a:r>
          </a:p>
        </p:txBody>
      </p:sp>
      <p:sp>
        <p:nvSpPr>
          <p:cNvPr id="14" name="Text Placeholder 16"/>
          <p:cNvSpPr>
            <a:spLocks noGrp="1"/>
          </p:cNvSpPr>
          <p:nvPr>
            <p:ph type="body" sz="quarter" idx="15" hasCustomPrompt="1"/>
          </p:nvPr>
        </p:nvSpPr>
        <p:spPr>
          <a:xfrm>
            <a:off x="1662545" y="5791200"/>
            <a:ext cx="5080000" cy="304800"/>
          </a:xfrm>
          <a:prstGeom prst="rect">
            <a:avLst/>
          </a:prstGeom>
        </p:spPr>
        <p:txBody>
          <a:bodyPr>
            <a:normAutofit/>
          </a:bodyPr>
          <a:lstStyle>
            <a:lvl1pPr>
              <a:buNone/>
              <a:defRPr sz="1300">
                <a:latin typeface="Arial" pitchFamily="34" charset="0"/>
                <a:cs typeface="Arial" pitchFamily="34" charset="0"/>
              </a:defRPr>
            </a:lvl1pPr>
          </a:lstStyle>
          <a:p>
            <a:pPr lvl="0"/>
            <a:r>
              <a:rPr lang="en-US" dirty="0"/>
              <a:t>AFFILIATION &amp; POSITION TITLE</a:t>
            </a:r>
          </a:p>
        </p:txBody>
      </p:sp>
      <p:sp>
        <p:nvSpPr>
          <p:cNvPr id="17" name="Text Placeholder 16"/>
          <p:cNvSpPr>
            <a:spLocks noGrp="1"/>
          </p:cNvSpPr>
          <p:nvPr>
            <p:ph type="body" sz="quarter" idx="16" hasCustomPrompt="1"/>
          </p:nvPr>
        </p:nvSpPr>
        <p:spPr>
          <a:xfrm>
            <a:off x="5818909" y="2787605"/>
            <a:ext cx="5541818" cy="1752600"/>
          </a:xfrm>
          <a:prstGeom prst="rect">
            <a:avLst/>
          </a:prstGeom>
        </p:spPr>
        <p:txBody>
          <a:bodyPr anchor="b">
            <a:normAutofit/>
          </a:bodyPr>
          <a:lstStyle>
            <a:lvl1pPr>
              <a:spcAft>
                <a:spcPts val="0"/>
              </a:spcAft>
              <a:buNone/>
              <a:defRPr sz="5000" b="0" i="0" baseline="0">
                <a:solidFill>
                  <a:schemeClr val="bg1"/>
                </a:solidFill>
                <a:latin typeface="Arial"/>
                <a:cs typeface="Arial"/>
              </a:defRPr>
            </a:lvl1pPr>
          </a:lstStyle>
          <a:p>
            <a:pPr lvl="0"/>
            <a:r>
              <a:rPr lang="en-US" dirty="0">
                <a:solidFill>
                  <a:schemeClr val="bg1"/>
                </a:solidFill>
              </a:rPr>
              <a:t>Presentation Title Here</a:t>
            </a:r>
            <a:endParaRPr lang="en-US" dirty="0"/>
          </a:p>
        </p:txBody>
      </p:sp>
      <p:pic>
        <p:nvPicPr>
          <p:cNvPr id="2" name="Picture 1">
            <a:extLst>
              <a:ext uri="{FF2B5EF4-FFF2-40B4-BE49-F238E27FC236}">
                <a16:creationId xmlns:a16="http://schemas.microsoft.com/office/drawing/2014/main" id="{5FF4346E-B674-4389-B911-6005D8EC96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34400" y="5295900"/>
            <a:ext cx="2278380" cy="10287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descr="APHA-PPT-TitleGreen.png"/>
          <p:cNvPicPr>
            <a:picLocks noChangeAspect="1"/>
          </p:cNvPicPr>
          <p:nvPr userDrawn="1"/>
        </p:nvPicPr>
        <p:blipFill>
          <a:blip r:embed="rId2"/>
          <a:stretch>
            <a:fillRect/>
          </a:stretch>
        </p:blipFill>
        <p:spPr>
          <a:xfrm>
            <a:off x="0" y="4"/>
            <a:ext cx="12192000" cy="6014923"/>
          </a:xfrm>
          <a:prstGeom prst="rect">
            <a:avLst/>
          </a:prstGeom>
        </p:spPr>
      </p:pic>
      <p:sp>
        <p:nvSpPr>
          <p:cNvPr id="12" name="Text Placeholder 12"/>
          <p:cNvSpPr>
            <a:spLocks noGrp="1"/>
          </p:cNvSpPr>
          <p:nvPr>
            <p:ph type="body" sz="quarter" idx="13" hasCustomPrompt="1"/>
          </p:nvPr>
        </p:nvSpPr>
        <p:spPr>
          <a:xfrm>
            <a:off x="1662547" y="5542052"/>
            <a:ext cx="6742545" cy="249148"/>
          </a:xfrm>
          <a:prstGeom prst="rect">
            <a:avLst/>
          </a:prstGeom>
        </p:spPr>
        <p:txBody>
          <a:bodyPr>
            <a:noAutofit/>
          </a:bodyPr>
          <a:lstStyle>
            <a:lvl1pPr>
              <a:buFontTx/>
              <a:buNone/>
              <a:defRPr sz="1300" baseline="0">
                <a:latin typeface="Arial" pitchFamily="34" charset="0"/>
                <a:cs typeface="Arial" pitchFamily="34" charset="0"/>
              </a:defRPr>
            </a:lvl1pPr>
          </a:lstStyle>
          <a:p>
            <a:pPr lvl="0"/>
            <a:r>
              <a:rPr lang="en-US" dirty="0"/>
              <a:t>NAME OF PRESENTER</a:t>
            </a:r>
          </a:p>
        </p:txBody>
      </p:sp>
      <p:sp>
        <p:nvSpPr>
          <p:cNvPr id="13" name="Subtitle 2"/>
          <p:cNvSpPr>
            <a:spLocks noGrp="1"/>
          </p:cNvSpPr>
          <p:nvPr>
            <p:ph type="subTitle" idx="1" hasCustomPrompt="1"/>
          </p:nvPr>
        </p:nvSpPr>
        <p:spPr>
          <a:xfrm>
            <a:off x="1662545" y="5257800"/>
            <a:ext cx="6650182" cy="228600"/>
          </a:xfrm>
          <a:prstGeom prst="rect">
            <a:avLst/>
          </a:prstGeom>
        </p:spPr>
        <p:txBody>
          <a:bodyPr>
            <a:noAutofit/>
          </a:bodyPr>
          <a:lstStyle>
            <a:lvl1pPr marL="0" indent="0" algn="l">
              <a:buNone/>
              <a:defRPr sz="1400" baseline="0">
                <a:solidFill>
                  <a:schemeClr val="tx1"/>
                </a:solidFill>
                <a:latin typeface="Arial Black" pitchFamily="34" charset="0"/>
              </a:defRPr>
            </a:lvl1pPr>
            <a:lvl2pPr marL="457192" indent="0" algn="ctr">
              <a:buNone/>
              <a:defRPr>
                <a:solidFill>
                  <a:schemeClr val="tx1">
                    <a:tint val="75000"/>
                  </a:schemeClr>
                </a:solidFill>
              </a:defRPr>
            </a:lvl2pPr>
            <a:lvl3pPr marL="914384" indent="0" algn="ctr">
              <a:buNone/>
              <a:defRPr>
                <a:solidFill>
                  <a:schemeClr val="tx1">
                    <a:tint val="75000"/>
                  </a:schemeClr>
                </a:solidFill>
              </a:defRPr>
            </a:lvl3pPr>
            <a:lvl4pPr marL="1371576" indent="0" algn="ctr">
              <a:buNone/>
              <a:defRPr>
                <a:solidFill>
                  <a:schemeClr val="tx1">
                    <a:tint val="75000"/>
                  </a:schemeClr>
                </a:solidFill>
              </a:defRPr>
            </a:lvl4pPr>
            <a:lvl5pPr marL="1828768" indent="0" algn="ctr">
              <a:buNone/>
              <a:defRPr>
                <a:solidFill>
                  <a:schemeClr val="tx1">
                    <a:tint val="75000"/>
                  </a:schemeClr>
                </a:solidFill>
              </a:defRPr>
            </a:lvl5pPr>
            <a:lvl6pPr marL="2285960" indent="0" algn="ctr">
              <a:buNone/>
              <a:defRPr>
                <a:solidFill>
                  <a:schemeClr val="tx1">
                    <a:tint val="75000"/>
                  </a:schemeClr>
                </a:solidFill>
              </a:defRPr>
            </a:lvl6pPr>
            <a:lvl7pPr marL="2743152" indent="0" algn="ctr">
              <a:buNone/>
              <a:defRPr>
                <a:solidFill>
                  <a:schemeClr val="tx1">
                    <a:tint val="75000"/>
                  </a:schemeClr>
                </a:solidFill>
              </a:defRPr>
            </a:lvl7pPr>
            <a:lvl8pPr marL="3200344" indent="0" algn="ctr">
              <a:buNone/>
              <a:defRPr>
                <a:solidFill>
                  <a:schemeClr val="tx1">
                    <a:tint val="75000"/>
                  </a:schemeClr>
                </a:solidFill>
              </a:defRPr>
            </a:lvl8pPr>
            <a:lvl9pPr marL="3657536" indent="0" algn="ctr">
              <a:buNone/>
              <a:defRPr>
                <a:solidFill>
                  <a:schemeClr val="tx1">
                    <a:tint val="75000"/>
                  </a:schemeClr>
                </a:solidFill>
              </a:defRPr>
            </a:lvl9pPr>
          </a:lstStyle>
          <a:p>
            <a:r>
              <a:rPr lang="en-US" dirty="0"/>
              <a:t>MEETING NAME, MONTH, DAY, YEAR</a:t>
            </a:r>
          </a:p>
        </p:txBody>
      </p:sp>
      <p:sp>
        <p:nvSpPr>
          <p:cNvPr id="14" name="Text Placeholder 16"/>
          <p:cNvSpPr>
            <a:spLocks noGrp="1"/>
          </p:cNvSpPr>
          <p:nvPr>
            <p:ph type="body" sz="quarter" idx="15" hasCustomPrompt="1"/>
          </p:nvPr>
        </p:nvSpPr>
        <p:spPr>
          <a:xfrm>
            <a:off x="1662545" y="5791200"/>
            <a:ext cx="5080000" cy="304800"/>
          </a:xfrm>
          <a:prstGeom prst="rect">
            <a:avLst/>
          </a:prstGeom>
        </p:spPr>
        <p:txBody>
          <a:bodyPr>
            <a:normAutofit/>
          </a:bodyPr>
          <a:lstStyle>
            <a:lvl1pPr>
              <a:buNone/>
              <a:defRPr sz="1300">
                <a:latin typeface="Arial" pitchFamily="34" charset="0"/>
                <a:cs typeface="Arial" pitchFamily="34" charset="0"/>
              </a:defRPr>
            </a:lvl1pPr>
          </a:lstStyle>
          <a:p>
            <a:pPr lvl="0"/>
            <a:r>
              <a:rPr lang="en-US" dirty="0"/>
              <a:t>AFFILIATION &amp; POSITION TITLE</a:t>
            </a:r>
          </a:p>
        </p:txBody>
      </p:sp>
      <p:sp>
        <p:nvSpPr>
          <p:cNvPr id="9" name="Text Placeholder 16"/>
          <p:cNvSpPr>
            <a:spLocks noGrp="1"/>
          </p:cNvSpPr>
          <p:nvPr>
            <p:ph type="body" sz="quarter" idx="16" hasCustomPrompt="1"/>
          </p:nvPr>
        </p:nvSpPr>
        <p:spPr>
          <a:xfrm>
            <a:off x="5818909" y="2787605"/>
            <a:ext cx="5541818" cy="1752600"/>
          </a:xfrm>
          <a:prstGeom prst="rect">
            <a:avLst/>
          </a:prstGeom>
        </p:spPr>
        <p:txBody>
          <a:bodyPr anchor="b">
            <a:normAutofit/>
          </a:bodyPr>
          <a:lstStyle>
            <a:lvl1pPr>
              <a:spcAft>
                <a:spcPts val="0"/>
              </a:spcAft>
              <a:buNone/>
              <a:defRPr sz="5000" b="0" i="0" baseline="0">
                <a:solidFill>
                  <a:schemeClr val="bg1"/>
                </a:solidFill>
                <a:latin typeface="Arial"/>
                <a:cs typeface="Arial"/>
              </a:defRPr>
            </a:lvl1pPr>
          </a:lstStyle>
          <a:p>
            <a:pPr lvl="0"/>
            <a:r>
              <a:rPr lang="en-US" dirty="0">
                <a:solidFill>
                  <a:schemeClr val="bg1"/>
                </a:solidFill>
              </a:rPr>
              <a:t>Presentation Title Here</a:t>
            </a:r>
            <a:endParaRPr lang="en-US" dirty="0"/>
          </a:p>
        </p:txBody>
      </p:sp>
      <p:sp>
        <p:nvSpPr>
          <p:cNvPr id="10" name="Picture Placeholder 10"/>
          <p:cNvSpPr>
            <a:spLocks noGrp="1"/>
          </p:cNvSpPr>
          <p:nvPr>
            <p:ph type="pic" sz="quarter" idx="17" hasCustomPrompt="1"/>
          </p:nvPr>
        </p:nvSpPr>
        <p:spPr>
          <a:xfrm>
            <a:off x="1385456" y="1371600"/>
            <a:ext cx="4248727" cy="3048000"/>
          </a:xfrm>
          <a:prstGeom prst="rect">
            <a:avLst/>
          </a:prstGeom>
        </p:spPr>
        <p:txBody>
          <a:bodyPr/>
          <a:lstStyle>
            <a:lvl1pPr algn="ctr">
              <a:buFontTx/>
              <a:buNone/>
              <a:defRPr baseline="0"/>
            </a:lvl1pPr>
          </a:lstStyle>
          <a:p>
            <a:r>
              <a:rPr lang="en-US" dirty="0"/>
              <a:t>Add image</a:t>
            </a:r>
          </a:p>
        </p:txBody>
      </p:sp>
      <p:pic>
        <p:nvPicPr>
          <p:cNvPr id="2" name="Picture 1">
            <a:extLst>
              <a:ext uri="{FF2B5EF4-FFF2-40B4-BE49-F238E27FC236}">
                <a16:creationId xmlns:a16="http://schemas.microsoft.com/office/drawing/2014/main" id="{5326417D-1865-4246-A78B-4D41E2BDA5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34400" y="5295900"/>
            <a:ext cx="2278380" cy="10287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hoto">
    <p:spTree>
      <p:nvGrpSpPr>
        <p:cNvPr id="1" name=""/>
        <p:cNvGrpSpPr/>
        <p:nvPr/>
      </p:nvGrpSpPr>
      <p:grpSpPr>
        <a:xfrm>
          <a:off x="0" y="0"/>
          <a:ext cx="0" cy="0"/>
          <a:chOff x="0" y="0"/>
          <a:chExt cx="0" cy="0"/>
        </a:xfrm>
      </p:grpSpPr>
      <p:sp>
        <p:nvSpPr>
          <p:cNvPr id="7" name="Picture Placeholder 10"/>
          <p:cNvSpPr>
            <a:spLocks noGrp="1"/>
          </p:cNvSpPr>
          <p:nvPr>
            <p:ph type="pic" sz="quarter" idx="14" hasCustomPrompt="1"/>
          </p:nvPr>
        </p:nvSpPr>
        <p:spPr>
          <a:xfrm>
            <a:off x="0" y="0"/>
            <a:ext cx="12192000" cy="7543800"/>
          </a:xfrm>
          <a:prstGeom prst="rect">
            <a:avLst/>
          </a:prstGeom>
        </p:spPr>
        <p:txBody>
          <a:bodyPr wrap="none" anchor="ctr"/>
          <a:lstStyle>
            <a:lvl1pPr marL="342894" marR="0" indent="-342894" algn="ctr" defTabSz="914384" rtl="0" eaLnBrk="1" fontAlgn="auto" latinLnBrk="0" hangingPunct="1">
              <a:lnSpc>
                <a:spcPct val="100000"/>
              </a:lnSpc>
              <a:spcBef>
                <a:spcPct val="20000"/>
              </a:spcBef>
              <a:spcAft>
                <a:spcPts val="0"/>
              </a:spcAft>
              <a:buClrTx/>
              <a:buSzTx/>
              <a:buFontTx/>
              <a:buNone/>
              <a:tabLst/>
              <a:defRPr/>
            </a:lvl1pPr>
          </a:lstStyle>
          <a:p>
            <a:r>
              <a:rPr lang="en-US" dirty="0"/>
              <a:t>Add image</a:t>
            </a:r>
          </a:p>
          <a:p>
            <a:endParaRPr lang="en-US" dirty="0"/>
          </a:p>
          <a:p>
            <a:endParaRPr lang="en-US" dirty="0"/>
          </a:p>
          <a:p>
            <a:endParaRPr lang="en-US" dirty="0"/>
          </a:p>
        </p:txBody>
      </p:sp>
      <p:pic>
        <p:nvPicPr>
          <p:cNvPr id="6" name="Picture 5" descr="APHA-Branding_PPT_bkgds_whtbtm.png"/>
          <p:cNvPicPr>
            <a:picLocks noChangeAspect="1"/>
          </p:cNvPicPr>
          <p:nvPr userDrawn="1"/>
        </p:nvPicPr>
        <p:blipFill>
          <a:blip r:embed="rId2"/>
          <a:stretch>
            <a:fillRect/>
          </a:stretch>
        </p:blipFill>
        <p:spPr>
          <a:xfrm>
            <a:off x="0" y="5029200"/>
            <a:ext cx="12192000" cy="2514600"/>
          </a:xfrm>
          <a:prstGeom prst="rect">
            <a:avLst/>
          </a:prstGeom>
        </p:spPr>
      </p:pic>
      <p:sp>
        <p:nvSpPr>
          <p:cNvPr id="13" name="Subtitle 2"/>
          <p:cNvSpPr>
            <a:spLocks noGrp="1"/>
          </p:cNvSpPr>
          <p:nvPr>
            <p:ph type="subTitle" idx="1" hasCustomPrompt="1"/>
          </p:nvPr>
        </p:nvSpPr>
        <p:spPr>
          <a:xfrm>
            <a:off x="738909" y="5257800"/>
            <a:ext cx="6650182" cy="1219200"/>
          </a:xfrm>
          <a:prstGeom prst="rect">
            <a:avLst/>
          </a:prstGeom>
        </p:spPr>
        <p:txBody>
          <a:bodyPr>
            <a:noAutofit/>
          </a:bodyPr>
          <a:lstStyle>
            <a:lvl1pPr marL="0" indent="0" algn="l">
              <a:buNone/>
              <a:defRPr sz="5000" baseline="0">
                <a:solidFill>
                  <a:srgbClr val="0B65B7"/>
                </a:solidFill>
                <a:latin typeface="Arial" panose="020B0604020202020204" pitchFamily="34" charset="0"/>
                <a:cs typeface="Arial" panose="020B0604020202020204" pitchFamily="34" charset="0"/>
              </a:defRPr>
            </a:lvl1pPr>
            <a:lvl2pPr marL="457192" indent="0" algn="ctr">
              <a:buNone/>
              <a:defRPr>
                <a:solidFill>
                  <a:schemeClr val="tx1">
                    <a:tint val="75000"/>
                  </a:schemeClr>
                </a:solidFill>
              </a:defRPr>
            </a:lvl2pPr>
            <a:lvl3pPr marL="914384" indent="0" algn="ctr">
              <a:buNone/>
              <a:defRPr>
                <a:solidFill>
                  <a:schemeClr val="tx1">
                    <a:tint val="75000"/>
                  </a:schemeClr>
                </a:solidFill>
              </a:defRPr>
            </a:lvl3pPr>
            <a:lvl4pPr marL="1371576" indent="0" algn="ctr">
              <a:buNone/>
              <a:defRPr>
                <a:solidFill>
                  <a:schemeClr val="tx1">
                    <a:tint val="75000"/>
                  </a:schemeClr>
                </a:solidFill>
              </a:defRPr>
            </a:lvl4pPr>
            <a:lvl5pPr marL="1828768" indent="0" algn="ctr">
              <a:buNone/>
              <a:defRPr>
                <a:solidFill>
                  <a:schemeClr val="tx1">
                    <a:tint val="75000"/>
                  </a:schemeClr>
                </a:solidFill>
              </a:defRPr>
            </a:lvl5pPr>
            <a:lvl6pPr marL="2285960" indent="0" algn="ctr">
              <a:buNone/>
              <a:defRPr>
                <a:solidFill>
                  <a:schemeClr val="tx1">
                    <a:tint val="75000"/>
                  </a:schemeClr>
                </a:solidFill>
              </a:defRPr>
            </a:lvl6pPr>
            <a:lvl7pPr marL="2743152" indent="0" algn="ctr">
              <a:buNone/>
              <a:defRPr>
                <a:solidFill>
                  <a:schemeClr val="tx1">
                    <a:tint val="75000"/>
                  </a:schemeClr>
                </a:solidFill>
              </a:defRPr>
            </a:lvl7pPr>
            <a:lvl8pPr marL="3200344" indent="0" algn="ctr">
              <a:buNone/>
              <a:defRPr>
                <a:solidFill>
                  <a:schemeClr val="tx1">
                    <a:tint val="75000"/>
                  </a:schemeClr>
                </a:solidFill>
              </a:defRPr>
            </a:lvl8pPr>
            <a:lvl9pPr marL="3657536" indent="0" algn="ctr">
              <a:buNone/>
              <a:defRPr>
                <a:solidFill>
                  <a:schemeClr val="tx1">
                    <a:tint val="75000"/>
                  </a:schemeClr>
                </a:solidFill>
              </a:defRPr>
            </a:lvl9pPr>
          </a:lstStyle>
          <a:p>
            <a:r>
              <a:rPr lang="en-US" dirty="0"/>
              <a:t>Presentation Title</a:t>
            </a:r>
          </a:p>
        </p:txBody>
      </p:sp>
      <p:pic>
        <p:nvPicPr>
          <p:cNvPr id="2" name="Picture 1">
            <a:extLst>
              <a:ext uri="{FF2B5EF4-FFF2-40B4-BE49-F238E27FC236}">
                <a16:creationId xmlns:a16="http://schemas.microsoft.com/office/drawing/2014/main" id="{0AA636CF-6BD2-414D-8E26-D83720F001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34400" y="5295900"/>
            <a:ext cx="2278380" cy="10287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6" name="Picture 5" descr="APHA-PPT-DividerBlue.png"/>
          <p:cNvPicPr>
            <a:picLocks noChangeAspect="1"/>
          </p:cNvPicPr>
          <p:nvPr userDrawn="1"/>
        </p:nvPicPr>
        <p:blipFill>
          <a:blip r:embed="rId2"/>
          <a:stretch>
            <a:fillRect/>
          </a:stretch>
        </p:blipFill>
        <p:spPr>
          <a:xfrm>
            <a:off x="0" y="1457251"/>
            <a:ext cx="12192000" cy="4791151"/>
          </a:xfrm>
          <a:prstGeom prst="rect">
            <a:avLst/>
          </a:prstGeom>
        </p:spPr>
      </p:pic>
      <p:sp>
        <p:nvSpPr>
          <p:cNvPr id="15" name="Text Placeholder 14"/>
          <p:cNvSpPr>
            <a:spLocks noGrp="1"/>
          </p:cNvSpPr>
          <p:nvPr>
            <p:ph type="body" sz="quarter" idx="14" hasCustomPrompt="1"/>
          </p:nvPr>
        </p:nvSpPr>
        <p:spPr>
          <a:xfrm>
            <a:off x="923636" y="685800"/>
            <a:ext cx="2401455" cy="533400"/>
          </a:xfrm>
          <a:prstGeom prst="rect">
            <a:avLst/>
          </a:prstGeom>
        </p:spPr>
        <p:txBody>
          <a:bodyPr>
            <a:normAutofit/>
          </a:bodyPr>
          <a:lstStyle>
            <a:lvl1pPr>
              <a:buNone/>
              <a:defRPr sz="3000" baseline="0">
                <a:solidFill>
                  <a:schemeClr val="bg1">
                    <a:lumMod val="65000"/>
                  </a:schemeClr>
                </a:solidFill>
                <a:latin typeface="Arial Narrow" pitchFamily="34" charset="0"/>
              </a:defRPr>
            </a:lvl1pPr>
          </a:lstStyle>
          <a:p>
            <a:pPr lvl="0"/>
            <a:r>
              <a:rPr lang="en-US" dirty="0"/>
              <a:t>SECTION #:</a:t>
            </a:r>
          </a:p>
        </p:txBody>
      </p:sp>
      <p:sp>
        <p:nvSpPr>
          <p:cNvPr id="5" name="Text Placeholder 12"/>
          <p:cNvSpPr>
            <a:spLocks noGrp="1"/>
          </p:cNvSpPr>
          <p:nvPr>
            <p:ph type="body" sz="quarter" idx="15" hasCustomPrompt="1"/>
          </p:nvPr>
        </p:nvSpPr>
        <p:spPr>
          <a:xfrm>
            <a:off x="879757" y="2093596"/>
            <a:ext cx="10252364" cy="2362200"/>
          </a:xfrm>
          <a:prstGeom prst="rect">
            <a:avLst/>
          </a:prstGeom>
        </p:spPr>
        <p:txBody>
          <a:bodyPr/>
          <a:lstStyle>
            <a:lvl1pPr>
              <a:buNone/>
              <a:defRPr baseline="0">
                <a:solidFill>
                  <a:schemeClr val="bg1"/>
                </a:solidFill>
                <a:latin typeface="Arial" pitchFamily="34" charset="0"/>
                <a:cs typeface="Arial" pitchFamily="34" charset="0"/>
              </a:defRPr>
            </a:lvl1pPr>
            <a:lvl5pPr>
              <a:defRPr/>
            </a:lvl5pPr>
          </a:lstStyle>
          <a:p>
            <a:pPr lvl="0"/>
            <a:r>
              <a:rPr lang="en-US" dirty="0"/>
              <a:t>Section Title</a:t>
            </a:r>
          </a:p>
        </p:txBody>
      </p:sp>
      <p:pic>
        <p:nvPicPr>
          <p:cNvPr id="2" name="Picture 1">
            <a:extLst>
              <a:ext uri="{FF2B5EF4-FFF2-40B4-BE49-F238E27FC236}">
                <a16:creationId xmlns:a16="http://schemas.microsoft.com/office/drawing/2014/main" id="{7974DF38-44A7-4114-A803-C3BA6CAF59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34400" y="5524500"/>
            <a:ext cx="2278380" cy="10287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pic>
        <p:nvPicPr>
          <p:cNvPr id="5" name="Picture 4" descr="APHA-PPT-DividerTeal.png"/>
          <p:cNvPicPr>
            <a:picLocks noChangeAspect="1"/>
          </p:cNvPicPr>
          <p:nvPr userDrawn="1"/>
        </p:nvPicPr>
        <p:blipFill>
          <a:blip r:embed="rId2"/>
          <a:stretch>
            <a:fillRect/>
          </a:stretch>
        </p:blipFill>
        <p:spPr>
          <a:xfrm>
            <a:off x="0" y="1447804"/>
            <a:ext cx="12192000" cy="4791151"/>
          </a:xfrm>
          <a:prstGeom prst="rect">
            <a:avLst/>
          </a:prstGeom>
        </p:spPr>
      </p:pic>
      <p:sp>
        <p:nvSpPr>
          <p:cNvPr id="15" name="Text Placeholder 14"/>
          <p:cNvSpPr>
            <a:spLocks noGrp="1"/>
          </p:cNvSpPr>
          <p:nvPr>
            <p:ph type="body" sz="quarter" idx="14" hasCustomPrompt="1"/>
          </p:nvPr>
        </p:nvSpPr>
        <p:spPr>
          <a:xfrm>
            <a:off x="923638" y="685800"/>
            <a:ext cx="9328727" cy="609600"/>
          </a:xfrm>
          <a:prstGeom prst="rect">
            <a:avLst/>
          </a:prstGeom>
        </p:spPr>
        <p:txBody>
          <a:bodyPr>
            <a:normAutofit/>
          </a:bodyPr>
          <a:lstStyle>
            <a:lvl1pPr>
              <a:buNone/>
              <a:defRPr sz="3000" baseline="0">
                <a:solidFill>
                  <a:schemeClr val="bg1">
                    <a:lumMod val="65000"/>
                  </a:schemeClr>
                </a:solidFill>
                <a:latin typeface="Arial Narrow" pitchFamily="34" charset="0"/>
              </a:defRPr>
            </a:lvl1pPr>
          </a:lstStyle>
          <a:p>
            <a:pPr lvl="0"/>
            <a:r>
              <a:rPr lang="en-US" dirty="0"/>
              <a:t>SECTION #:</a:t>
            </a:r>
          </a:p>
        </p:txBody>
      </p:sp>
      <p:sp>
        <p:nvSpPr>
          <p:cNvPr id="7" name="Text Placeholder 12"/>
          <p:cNvSpPr>
            <a:spLocks noGrp="1"/>
          </p:cNvSpPr>
          <p:nvPr>
            <p:ph type="body" sz="quarter" idx="15" hasCustomPrompt="1"/>
          </p:nvPr>
        </p:nvSpPr>
        <p:spPr>
          <a:xfrm>
            <a:off x="879757" y="2093596"/>
            <a:ext cx="10252364" cy="2362200"/>
          </a:xfrm>
          <a:prstGeom prst="rect">
            <a:avLst/>
          </a:prstGeom>
        </p:spPr>
        <p:txBody>
          <a:bodyPr/>
          <a:lstStyle>
            <a:lvl1pPr>
              <a:buNone/>
              <a:defRPr baseline="0">
                <a:solidFill>
                  <a:schemeClr val="bg1"/>
                </a:solidFill>
                <a:latin typeface="Arial" pitchFamily="34" charset="0"/>
                <a:cs typeface="Arial" pitchFamily="34" charset="0"/>
              </a:defRPr>
            </a:lvl1pPr>
            <a:lvl5pPr>
              <a:defRPr/>
            </a:lvl5pPr>
          </a:lstStyle>
          <a:p>
            <a:pPr lvl="0"/>
            <a:r>
              <a:rPr lang="en-US" dirty="0"/>
              <a:t>Section Title</a:t>
            </a:r>
          </a:p>
        </p:txBody>
      </p:sp>
      <p:pic>
        <p:nvPicPr>
          <p:cNvPr id="2" name="Picture 1">
            <a:extLst>
              <a:ext uri="{FF2B5EF4-FFF2-40B4-BE49-F238E27FC236}">
                <a16:creationId xmlns:a16="http://schemas.microsoft.com/office/drawing/2014/main" id="{D7F0AF83-6569-459D-A7FD-245A29C881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34400" y="5524500"/>
            <a:ext cx="2278380" cy="10287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87" r:id="rId2"/>
    <p:sldLayoutId id="2147483651" r:id="rId3"/>
    <p:sldLayoutId id="2147483674" r:id="rId4"/>
    <p:sldLayoutId id="2147483660" r:id="rId5"/>
    <p:sldLayoutId id="2147483661" r:id="rId6"/>
    <p:sldLayoutId id="2147483679" r:id="rId7"/>
    <p:sldLayoutId id="2147483653" r:id="rId8"/>
    <p:sldLayoutId id="2147483675" r:id="rId9"/>
    <p:sldLayoutId id="2147483671" r:id="rId10"/>
    <p:sldLayoutId id="2147483662" r:id="rId11"/>
    <p:sldLayoutId id="2147483676" r:id="rId12"/>
    <p:sldLayoutId id="2147483681" r:id="rId13"/>
    <p:sldLayoutId id="2147483667" r:id="rId14"/>
    <p:sldLayoutId id="2147483656" r:id="rId15"/>
    <p:sldLayoutId id="2147483683" r:id="rId16"/>
    <p:sldLayoutId id="2147483673" r:id="rId17"/>
    <p:sldLayoutId id="2147483672" r:id="rId18"/>
    <p:sldLayoutId id="2147483684" r:id="rId19"/>
    <p:sldLayoutId id="2147483668" r:id="rId20"/>
    <p:sldLayoutId id="2147483657" r:id="rId21"/>
    <p:sldLayoutId id="2147483685" r:id="rId22"/>
    <p:sldLayoutId id="2147483678" r:id="rId23"/>
    <p:sldLayoutId id="2147483682" r:id="rId24"/>
    <p:sldLayoutId id="2147483686" r:id="rId25"/>
    <p:sldLayoutId id="2147483659" r:id="rId26"/>
    <p:sldLayoutId id="2147483688" r:id="rId27"/>
    <p:sldLayoutId id="2147483689" r:id="rId28"/>
  </p:sldLayoutIdLst>
  <p:hf hdr="0" ftr="0" dt="0"/>
  <p:txStyles>
    <p:titleStyle>
      <a:lvl1pPr algn="ctr" defTabSz="914384" rtl="0" eaLnBrk="1" latinLnBrk="0" hangingPunct="1">
        <a:spcBef>
          <a:spcPct val="0"/>
        </a:spcBef>
        <a:buNone/>
        <a:defRPr sz="4400" kern="1200">
          <a:solidFill>
            <a:schemeClr val="tx1"/>
          </a:solidFill>
          <a:latin typeface="+mj-lt"/>
          <a:ea typeface="+mj-ea"/>
          <a:cs typeface="+mj-cs"/>
        </a:defRPr>
      </a:lvl1pPr>
    </p:titleStyle>
    <p:bodyStyle>
      <a:lvl1pPr marL="342894" indent="-342894" algn="l" defTabSz="9143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7" indent="-285745" algn="l" defTabSz="9143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0" indent="-228596" algn="l" defTabSz="9143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72" indent="-228596"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64" indent="-228596"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56" indent="-228596"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48" indent="-228596"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40" indent="-228596"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32" indent="-228596"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84" rtl="0" eaLnBrk="1" latinLnBrk="0" hangingPunct="1">
        <a:defRPr sz="1800" kern="1200">
          <a:solidFill>
            <a:schemeClr val="tx1"/>
          </a:solidFill>
          <a:latin typeface="+mn-lt"/>
          <a:ea typeface="+mn-ea"/>
          <a:cs typeface="+mn-cs"/>
        </a:defRPr>
      </a:lvl1pPr>
      <a:lvl2pPr marL="457192" algn="l" defTabSz="914384" rtl="0" eaLnBrk="1" latinLnBrk="0" hangingPunct="1">
        <a:defRPr sz="1800" kern="1200">
          <a:solidFill>
            <a:schemeClr val="tx1"/>
          </a:solidFill>
          <a:latin typeface="+mn-lt"/>
          <a:ea typeface="+mn-ea"/>
          <a:cs typeface="+mn-cs"/>
        </a:defRPr>
      </a:lvl2pPr>
      <a:lvl3pPr marL="914384" algn="l" defTabSz="914384" rtl="0" eaLnBrk="1" latinLnBrk="0" hangingPunct="1">
        <a:defRPr sz="1800" kern="1200">
          <a:solidFill>
            <a:schemeClr val="tx1"/>
          </a:solidFill>
          <a:latin typeface="+mn-lt"/>
          <a:ea typeface="+mn-ea"/>
          <a:cs typeface="+mn-cs"/>
        </a:defRPr>
      </a:lvl3pPr>
      <a:lvl4pPr marL="1371576" algn="l" defTabSz="914384" rtl="0" eaLnBrk="1" latinLnBrk="0" hangingPunct="1">
        <a:defRPr sz="1800" kern="1200">
          <a:solidFill>
            <a:schemeClr val="tx1"/>
          </a:solidFill>
          <a:latin typeface="+mn-lt"/>
          <a:ea typeface="+mn-ea"/>
          <a:cs typeface="+mn-cs"/>
        </a:defRPr>
      </a:lvl4pPr>
      <a:lvl5pPr marL="1828768" algn="l" defTabSz="914384" rtl="0" eaLnBrk="1" latinLnBrk="0" hangingPunct="1">
        <a:defRPr sz="1800" kern="1200">
          <a:solidFill>
            <a:schemeClr val="tx1"/>
          </a:solidFill>
          <a:latin typeface="+mn-lt"/>
          <a:ea typeface="+mn-ea"/>
          <a:cs typeface="+mn-cs"/>
        </a:defRPr>
      </a:lvl5pPr>
      <a:lvl6pPr marL="2285960" algn="l" defTabSz="914384" rtl="0" eaLnBrk="1" latinLnBrk="0" hangingPunct="1">
        <a:defRPr sz="1800" kern="1200">
          <a:solidFill>
            <a:schemeClr val="tx1"/>
          </a:solidFill>
          <a:latin typeface="+mn-lt"/>
          <a:ea typeface="+mn-ea"/>
          <a:cs typeface="+mn-cs"/>
        </a:defRPr>
      </a:lvl6pPr>
      <a:lvl7pPr marL="2743152" algn="l" defTabSz="914384" rtl="0" eaLnBrk="1" latinLnBrk="0" hangingPunct="1">
        <a:defRPr sz="1800" kern="1200">
          <a:solidFill>
            <a:schemeClr val="tx1"/>
          </a:solidFill>
          <a:latin typeface="+mn-lt"/>
          <a:ea typeface="+mn-ea"/>
          <a:cs typeface="+mn-cs"/>
        </a:defRPr>
      </a:lvl7pPr>
      <a:lvl8pPr marL="3200344" algn="l" defTabSz="914384" rtl="0" eaLnBrk="1" latinLnBrk="0" hangingPunct="1">
        <a:defRPr sz="1800" kern="1200">
          <a:solidFill>
            <a:schemeClr val="tx1"/>
          </a:solidFill>
          <a:latin typeface="+mn-lt"/>
          <a:ea typeface="+mn-ea"/>
          <a:cs typeface="+mn-cs"/>
        </a:defRPr>
      </a:lvl8pPr>
      <a:lvl9pPr marL="3657536" algn="l" defTabSz="91438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33.svg"/></Relationships>
</file>

<file path=ppt/slides/_rels/slide1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4" name="Title 3"/>
          <p:cNvSpPr>
            <a:spLocks noGrp="1"/>
          </p:cNvSpPr>
          <p:nvPr>
            <p:ph type="ctrTitle"/>
          </p:nvPr>
        </p:nvSpPr>
        <p:spPr>
          <a:xfrm>
            <a:off x="1295400" y="1905000"/>
            <a:ext cx="9790545" cy="2819400"/>
          </a:xfrm>
        </p:spPr>
        <p:txBody>
          <a:bodyPr/>
          <a:lstStyle/>
          <a:p>
            <a:pPr rtl="0">
              <a:spcBef>
                <a:spcPts val="0"/>
              </a:spcBef>
              <a:spcAft>
                <a:spcPts val="0"/>
              </a:spcAft>
            </a:pPr>
            <a:r>
              <a:rPr lang="en-US" sz="4400" b="1" i="0" u="none" strike="noStrike" dirty="0">
                <a:solidFill>
                  <a:schemeClr val="bg1">
                    <a:lumMod val="95000"/>
                  </a:schemeClr>
                </a:solidFill>
                <a:effectLst/>
                <a:latin typeface="Arial Narrow" panose="020B0606020202030204" pitchFamily="34" charset="0"/>
              </a:rPr>
              <a:t>Climate Change </a:t>
            </a:r>
            <a:br>
              <a:rPr lang="en-US" sz="4400" b="1" i="0" u="none" strike="noStrike" dirty="0">
                <a:solidFill>
                  <a:schemeClr val="bg1">
                    <a:lumMod val="95000"/>
                  </a:schemeClr>
                </a:solidFill>
                <a:effectLst/>
                <a:latin typeface="Arial Narrow" panose="020B0606020202030204" pitchFamily="34" charset="0"/>
              </a:rPr>
            </a:br>
            <a:r>
              <a:rPr lang="en-US" sz="4400" b="1" i="0" u="none" strike="noStrike" dirty="0">
                <a:solidFill>
                  <a:schemeClr val="bg1">
                    <a:lumMod val="95000"/>
                  </a:schemeClr>
                </a:solidFill>
                <a:effectLst/>
                <a:latin typeface="Arial Narrow" panose="020B0606020202030204" pitchFamily="34" charset="0"/>
              </a:rPr>
              <a:t>A Human Health Perspective</a:t>
            </a:r>
            <a:br>
              <a:rPr lang="en-US" sz="4400" b="1" i="0" u="none" strike="noStrike" dirty="0">
                <a:solidFill>
                  <a:schemeClr val="bg1">
                    <a:lumMod val="95000"/>
                  </a:schemeClr>
                </a:solidFill>
                <a:effectLst/>
                <a:latin typeface="Arial Narrow" panose="020B0606020202030204" pitchFamily="34" charset="0"/>
              </a:rPr>
            </a:br>
            <a:r>
              <a:rPr lang="en-US" sz="4400" b="1" i="0" u="none" strike="noStrike" dirty="0">
                <a:solidFill>
                  <a:schemeClr val="bg1">
                    <a:lumMod val="95000"/>
                  </a:schemeClr>
                </a:solidFill>
                <a:effectLst/>
                <a:latin typeface="Arial Narrow" panose="020B0606020202030204" pitchFamily="34" charset="0"/>
              </a:rPr>
              <a:t>A Student Exploration of the Impacts of Climate Change on Human Health in the United States</a:t>
            </a:r>
            <a:br>
              <a:rPr lang="en-US" sz="4400" b="0" dirty="0">
                <a:solidFill>
                  <a:schemeClr val="bg1">
                    <a:lumMod val="95000"/>
                  </a:schemeClr>
                </a:solidFill>
                <a:effectLst/>
              </a:rPr>
            </a:br>
            <a:br>
              <a:rPr lang="en-US" sz="4400" dirty="0">
                <a:solidFill>
                  <a:schemeClr val="bg1">
                    <a:lumMod val="95000"/>
                  </a:schemeClr>
                </a:solidFill>
              </a:rPr>
            </a:br>
            <a:endParaRPr lang="en-US" sz="4400" dirty="0">
              <a:solidFill>
                <a:schemeClr val="bg1">
                  <a:lumMod val="95000"/>
                </a:schemeClr>
              </a:solidFill>
            </a:endParaRPr>
          </a:p>
        </p:txBody>
      </p:sp>
      <p:sp>
        <p:nvSpPr>
          <p:cNvPr id="5" name="Text Placeholder 4"/>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272596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hidden="1"/>
          <p:cNvSpPr>
            <a:spLocks noGrp="1"/>
          </p:cNvSpPr>
          <p:nvPr>
            <p:ph type="sldNum" sz="quarter" idx="4294967295"/>
          </p:nvPr>
        </p:nvSpPr>
        <p:spPr>
          <a:xfrm>
            <a:off x="646545" y="6356354"/>
            <a:ext cx="2844800" cy="365125"/>
          </a:xfrm>
          <a:prstGeom prst="rect">
            <a:avLst/>
          </a:prstGeom>
        </p:spPr>
        <p:txBody>
          <a:bodyPr/>
          <a:lstStyle/>
          <a:p>
            <a:pPr>
              <a:spcAft>
                <a:spcPts val="600"/>
              </a:spcAft>
            </a:pPr>
            <a:fld id="{343C0840-CE41-4B4E-A48A-9512E8024860}" type="slidenum">
              <a:rPr lang="en-US" smtClean="0"/>
              <a:pPr>
                <a:spcAft>
                  <a:spcPts val="600"/>
                </a:spcAft>
              </a:pPr>
              <a:t>10</a:t>
            </a:fld>
            <a:endParaRPr lang="en-US"/>
          </a:p>
        </p:txBody>
      </p:sp>
      <p:sp>
        <p:nvSpPr>
          <p:cNvPr id="8" name="TextBox 7">
            <a:extLst>
              <a:ext uri="{FF2B5EF4-FFF2-40B4-BE49-F238E27FC236}">
                <a16:creationId xmlns:a16="http://schemas.microsoft.com/office/drawing/2014/main" id="{BA68A2BD-D5D4-6C8D-CBC4-735DB3C0FEC8}"/>
              </a:ext>
            </a:extLst>
          </p:cNvPr>
          <p:cNvSpPr txBox="1"/>
          <p:nvPr/>
        </p:nvSpPr>
        <p:spPr>
          <a:xfrm>
            <a:off x="2927838" y="2615642"/>
            <a:ext cx="6348046" cy="369332"/>
          </a:xfrm>
          <a:prstGeom prst="rect">
            <a:avLst/>
          </a:prstGeom>
          <a:noFill/>
        </p:spPr>
        <p:txBody>
          <a:bodyPr wrap="square">
            <a:spAutoFit/>
          </a:bodyPr>
          <a:lstStyle/>
          <a:p>
            <a:endParaRPr lang="en-US" dirty="0"/>
          </a:p>
        </p:txBody>
      </p:sp>
      <p:pic>
        <p:nvPicPr>
          <p:cNvPr id="6" name="Picture 5">
            <a:extLst>
              <a:ext uri="{FF2B5EF4-FFF2-40B4-BE49-F238E27FC236}">
                <a16:creationId xmlns:a16="http://schemas.microsoft.com/office/drawing/2014/main" id="{E9BFF6E2-CA36-D6BA-7529-38EC70798465}"/>
              </a:ext>
            </a:extLst>
          </p:cNvPr>
          <p:cNvPicPr>
            <a:picLocks noChangeAspect="1"/>
          </p:cNvPicPr>
          <p:nvPr/>
        </p:nvPicPr>
        <p:blipFill>
          <a:blip r:embed="rId3"/>
          <a:stretch>
            <a:fillRect/>
          </a:stretch>
        </p:blipFill>
        <p:spPr>
          <a:xfrm>
            <a:off x="2916116" y="990600"/>
            <a:ext cx="6248400" cy="4113853"/>
          </a:xfrm>
          <a:prstGeom prst="rect">
            <a:avLst/>
          </a:prstGeom>
        </p:spPr>
      </p:pic>
    </p:spTree>
    <p:extLst>
      <p:ext uri="{BB962C8B-B14F-4D97-AF65-F5344CB8AC3E}">
        <p14:creationId xmlns:p14="http://schemas.microsoft.com/office/powerpoint/2010/main" val="4229720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7"/>
          </p:nvPr>
        </p:nvSpPr>
        <p:spPr>
          <a:xfrm>
            <a:off x="1016000" y="609600"/>
            <a:ext cx="10160000" cy="381000"/>
          </a:xfrm>
        </p:spPr>
        <p:txBody>
          <a:bodyPr>
            <a:normAutofit/>
          </a:bodyPr>
          <a:lstStyle/>
          <a:p>
            <a:pPr>
              <a:lnSpc>
                <a:spcPct val="90000"/>
              </a:lnSpc>
            </a:pPr>
            <a:r>
              <a:rPr lang="en-US" dirty="0"/>
              <a:t>Exploration (20-30 minutes)</a:t>
            </a:r>
            <a:endParaRPr lang="en-US"/>
          </a:p>
        </p:txBody>
      </p:sp>
      <p:sp>
        <p:nvSpPr>
          <p:cNvPr id="3" name="Content Placeholder 2"/>
          <p:cNvSpPr>
            <a:spLocks noGrp="1"/>
          </p:cNvSpPr>
          <p:nvPr>
            <p:ph sz="quarter" idx="28"/>
          </p:nvPr>
        </p:nvSpPr>
        <p:spPr>
          <a:xfrm>
            <a:off x="1016000" y="990600"/>
            <a:ext cx="10160000" cy="533400"/>
          </a:xfrm>
          <a:solidFill>
            <a:schemeClr val="bg1"/>
          </a:solidFill>
          <a:ln>
            <a:solidFill>
              <a:schemeClr val="bg1"/>
            </a:solidFill>
          </a:ln>
        </p:spPr>
        <p:txBody>
          <a:bodyPr>
            <a:normAutofit/>
          </a:bodyPr>
          <a:lstStyle/>
          <a:p>
            <a:pPr>
              <a:lnSpc>
                <a:spcPct val="90000"/>
              </a:lnSpc>
            </a:pPr>
            <a:r>
              <a:rPr lang="en-US" dirty="0">
                <a:solidFill>
                  <a:srgbClr val="0065BD"/>
                </a:solidFill>
              </a:rPr>
              <a:t>Constructing a More Complex Visual Model</a:t>
            </a:r>
          </a:p>
        </p:txBody>
      </p:sp>
      <p:sp>
        <p:nvSpPr>
          <p:cNvPr id="4" name="Slide Number Placeholder 3"/>
          <p:cNvSpPr>
            <a:spLocks noGrp="1"/>
          </p:cNvSpPr>
          <p:nvPr>
            <p:ph type="sldNum" sz="quarter" idx="12"/>
          </p:nvPr>
        </p:nvSpPr>
        <p:spPr>
          <a:xfrm>
            <a:off x="646545" y="6356354"/>
            <a:ext cx="2844800" cy="365125"/>
          </a:xfrm>
        </p:spPr>
        <p:txBody>
          <a:bodyPr>
            <a:normAutofit/>
          </a:bodyPr>
          <a:lstStyle/>
          <a:p>
            <a:pPr>
              <a:spcAft>
                <a:spcPts val="600"/>
              </a:spcAft>
            </a:pPr>
            <a:fld id="{343C0840-CE41-4B4E-A48A-9512E8024860}" type="slidenum">
              <a:rPr lang="en-US" smtClean="0"/>
              <a:pPr>
                <a:spcAft>
                  <a:spcPts val="600"/>
                </a:spcAft>
              </a:pPr>
              <a:t>11</a:t>
            </a:fld>
            <a:endParaRPr lang="en-US"/>
          </a:p>
        </p:txBody>
      </p:sp>
      <p:graphicFrame>
        <p:nvGraphicFramePr>
          <p:cNvPr id="9" name="Content Placeholder 2">
            <a:extLst>
              <a:ext uri="{FF2B5EF4-FFF2-40B4-BE49-F238E27FC236}">
                <a16:creationId xmlns:a16="http://schemas.microsoft.com/office/drawing/2014/main" id="{FB4BBCA5-AC82-A09B-0DEE-C09C2E1AEB60}"/>
              </a:ext>
            </a:extLst>
          </p:cNvPr>
          <p:cNvGraphicFramePr>
            <a:graphicFrameLocks noGrp="1"/>
          </p:cNvGraphicFramePr>
          <p:nvPr>
            <p:ph sz="quarter" idx="24"/>
            <p:extLst>
              <p:ext uri="{D42A27DB-BD31-4B8C-83A1-F6EECF244321}">
                <p14:modId xmlns:p14="http://schemas.microsoft.com/office/powerpoint/2010/main" val="2306487299"/>
              </p:ext>
            </p:extLst>
          </p:nvPr>
        </p:nvGraphicFramePr>
        <p:xfrm>
          <a:off x="1016000" y="3124200"/>
          <a:ext cx="101600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1">
            <a:extLst>
              <a:ext uri="{FF2B5EF4-FFF2-40B4-BE49-F238E27FC236}">
                <a16:creationId xmlns:a16="http://schemas.microsoft.com/office/drawing/2014/main" id="{B7CB3F7C-2936-671C-F8BD-256D4862D7AA}"/>
              </a:ext>
            </a:extLst>
          </p:cNvPr>
          <p:cNvSpPr txBox="1">
            <a:spLocks/>
          </p:cNvSpPr>
          <p:nvPr/>
        </p:nvSpPr>
        <p:spPr>
          <a:xfrm>
            <a:off x="996122" y="1590261"/>
            <a:ext cx="10160000" cy="1838739"/>
          </a:xfrm>
          <a:prstGeom prst="rect">
            <a:avLst/>
          </a:prstGeom>
        </p:spPr>
        <p:txBody>
          <a:bodyPr>
            <a:normAutofit fontScale="92500" lnSpcReduction="10000"/>
          </a:bodyPr>
          <a:lstStyle>
            <a:lvl1pPr marL="342894" indent="-342894" algn="l" defTabSz="914384" rtl="0" eaLnBrk="1" latinLnBrk="0" hangingPunct="1">
              <a:lnSpc>
                <a:spcPct val="100000"/>
              </a:lnSpc>
              <a:spcBef>
                <a:spcPts val="1200"/>
              </a:spcBef>
              <a:buClr>
                <a:srgbClr val="0070C0"/>
              </a:buClr>
              <a:buSzPct val="120000"/>
              <a:buFontTx/>
              <a:buNone/>
              <a:defRPr sz="2400" kern="1200" baseline="0">
                <a:solidFill>
                  <a:schemeClr val="tx1"/>
                </a:solidFill>
                <a:latin typeface="Arial" pitchFamily="34" charset="0"/>
                <a:ea typeface="+mn-ea"/>
                <a:cs typeface="Arial" pitchFamily="34" charset="0"/>
              </a:defRPr>
            </a:lvl1pPr>
            <a:lvl2pPr marL="742937" indent="-285745" algn="l" defTabSz="9143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0" indent="-228596" algn="l" defTabSz="9143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72" indent="-228596"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64" indent="-228596"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56" indent="-228596"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48" indent="-228596"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40" indent="-228596"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32" indent="-228596"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US" b="1" dirty="0"/>
              <a:t>Read your assigned impact section</a:t>
            </a:r>
          </a:p>
          <a:p>
            <a:pPr>
              <a:spcBef>
                <a:spcPts val="0"/>
              </a:spcBef>
            </a:pPr>
            <a:r>
              <a:rPr lang="en-US" dirty="0"/>
              <a:t>Group 1: Temperature-related impacts	Group 5: Water-related impacts</a:t>
            </a:r>
          </a:p>
          <a:p>
            <a:pPr>
              <a:spcBef>
                <a:spcPts val="0"/>
              </a:spcBef>
            </a:pPr>
            <a:r>
              <a:rPr lang="en-US" dirty="0"/>
              <a:t>Group 2: Air quality impacts			Group 6: Impacts to food</a:t>
            </a:r>
          </a:p>
          <a:p>
            <a:pPr>
              <a:spcBef>
                <a:spcPts val="0"/>
              </a:spcBef>
            </a:pPr>
            <a:r>
              <a:rPr lang="en-US" dirty="0"/>
              <a:t>Group 3: Impacts from extreme events	Group 7: Impacts to mental health</a:t>
            </a:r>
          </a:p>
          <a:p>
            <a:pPr>
              <a:spcBef>
                <a:spcPts val="0"/>
              </a:spcBef>
            </a:pPr>
            <a:r>
              <a:rPr lang="en-US" dirty="0"/>
              <a:t>Group 4: Vector-borne disease impacts	</a:t>
            </a:r>
          </a:p>
        </p:txBody>
      </p:sp>
    </p:spTree>
    <p:extLst>
      <p:ext uri="{BB962C8B-B14F-4D97-AF65-F5344CB8AC3E}">
        <p14:creationId xmlns:p14="http://schemas.microsoft.com/office/powerpoint/2010/main" val="1644314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6545" y="6356354"/>
            <a:ext cx="2844800" cy="365125"/>
          </a:xfrm>
        </p:spPr>
        <p:txBody>
          <a:bodyPr>
            <a:normAutofit/>
          </a:bodyPr>
          <a:lstStyle/>
          <a:p>
            <a:pPr>
              <a:spcAft>
                <a:spcPts val="600"/>
              </a:spcAft>
            </a:pPr>
            <a:fld id="{343C0840-CE41-4B4E-A48A-9512E8024860}" type="slidenum">
              <a:rPr lang="en-US" smtClean="0"/>
              <a:pPr>
                <a:spcAft>
                  <a:spcPts val="600"/>
                </a:spcAft>
              </a:pPr>
              <a:t>12</a:t>
            </a:fld>
            <a:endParaRPr lang="en-US"/>
          </a:p>
        </p:txBody>
      </p:sp>
      <p:pic>
        <p:nvPicPr>
          <p:cNvPr id="8" name="Picture 2" descr="Exposure pathway worksheet">
            <a:extLst>
              <a:ext uri="{FF2B5EF4-FFF2-40B4-BE49-F238E27FC236}">
                <a16:creationId xmlns:a16="http://schemas.microsoft.com/office/drawing/2014/main" id="{C7B4C968-DBEE-C766-029B-21318A32F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194" y="-865"/>
            <a:ext cx="10525606" cy="617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897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a:extLst>
              <a:ext uri="{FF2B5EF4-FFF2-40B4-BE49-F238E27FC236}">
                <a16:creationId xmlns:a16="http://schemas.microsoft.com/office/drawing/2014/main" id="{0630D198-06D3-5873-7914-6D2E58F18B96}"/>
              </a:ext>
            </a:extLst>
          </p:cNvPr>
          <p:cNvSpPr>
            <a:spLocks noGrp="1"/>
          </p:cNvSpPr>
          <p:nvPr>
            <p:ph sz="quarter" idx="24"/>
          </p:nvPr>
        </p:nvSpPr>
        <p:spPr>
          <a:xfrm>
            <a:off x="1016000" y="1828800"/>
            <a:ext cx="10160000" cy="3124200"/>
          </a:xfrm>
        </p:spPr>
        <p:txBody>
          <a:bodyPr/>
          <a:lstStyle/>
          <a:p>
            <a:r>
              <a:rPr lang="en-US" dirty="0"/>
              <a:t>Combine models to create a larger visual model to show the complexity of the climate and healthcare system</a:t>
            </a:r>
          </a:p>
          <a:p>
            <a:r>
              <a:rPr lang="en-US" dirty="0"/>
              <a:t>Each group- describe visual model and for each health outcome, mention vulnerable populations</a:t>
            </a:r>
          </a:p>
          <a:p>
            <a:r>
              <a:rPr lang="en-US" dirty="0"/>
              <a:t>What are some overlapping themes from the placement of cards/arrows?</a:t>
            </a:r>
          </a:p>
        </p:txBody>
      </p:sp>
      <p:sp>
        <p:nvSpPr>
          <p:cNvPr id="2" name="Content Placeholder 1"/>
          <p:cNvSpPr>
            <a:spLocks noGrp="1"/>
          </p:cNvSpPr>
          <p:nvPr>
            <p:ph sz="quarter" idx="27"/>
          </p:nvPr>
        </p:nvSpPr>
        <p:spPr>
          <a:xfrm>
            <a:off x="1016000" y="609600"/>
            <a:ext cx="10160000" cy="381000"/>
          </a:xfrm>
        </p:spPr>
        <p:txBody>
          <a:bodyPr>
            <a:normAutofit/>
          </a:bodyPr>
          <a:lstStyle/>
          <a:p>
            <a:pPr>
              <a:lnSpc>
                <a:spcPct val="90000"/>
              </a:lnSpc>
            </a:pPr>
            <a:r>
              <a:rPr lang="en-US" dirty="0"/>
              <a:t>Explanation (20-30 minutes)</a:t>
            </a:r>
          </a:p>
        </p:txBody>
      </p:sp>
      <p:sp>
        <p:nvSpPr>
          <p:cNvPr id="14" name="Content Placeholder 3">
            <a:extLst>
              <a:ext uri="{FF2B5EF4-FFF2-40B4-BE49-F238E27FC236}">
                <a16:creationId xmlns:a16="http://schemas.microsoft.com/office/drawing/2014/main" id="{100E01F4-9A19-303E-7DB3-57750868AB6C}"/>
              </a:ext>
            </a:extLst>
          </p:cNvPr>
          <p:cNvSpPr>
            <a:spLocks noGrp="1"/>
          </p:cNvSpPr>
          <p:nvPr>
            <p:ph sz="quarter" idx="28"/>
          </p:nvPr>
        </p:nvSpPr>
        <p:spPr>
          <a:xfrm>
            <a:off x="1016000" y="990600"/>
            <a:ext cx="10160000" cy="533400"/>
          </a:xfrm>
        </p:spPr>
        <p:txBody>
          <a:bodyPr/>
          <a:lstStyle/>
          <a:p>
            <a:r>
              <a:rPr lang="en-US" dirty="0"/>
              <a:t>Present</a:t>
            </a:r>
          </a:p>
        </p:txBody>
      </p:sp>
      <p:sp>
        <p:nvSpPr>
          <p:cNvPr id="4" name="Slide Number Placeholder 3"/>
          <p:cNvSpPr>
            <a:spLocks noGrp="1"/>
          </p:cNvSpPr>
          <p:nvPr>
            <p:ph type="sldNum" sz="quarter" idx="12"/>
          </p:nvPr>
        </p:nvSpPr>
        <p:spPr>
          <a:xfrm>
            <a:off x="646545" y="6356354"/>
            <a:ext cx="2844800" cy="365125"/>
          </a:xfrm>
        </p:spPr>
        <p:txBody>
          <a:bodyPr>
            <a:normAutofit/>
          </a:bodyPr>
          <a:lstStyle/>
          <a:p>
            <a:pPr>
              <a:spcAft>
                <a:spcPts val="600"/>
              </a:spcAft>
            </a:pPr>
            <a:fld id="{343C0840-CE41-4B4E-A48A-9512E8024860}" type="slidenum">
              <a:rPr lang="en-US" smtClean="0"/>
              <a:pPr>
                <a:spcAft>
                  <a:spcPts val="600"/>
                </a:spcAft>
              </a:pPr>
              <a:t>13</a:t>
            </a:fld>
            <a:endParaRPr lang="en-US"/>
          </a:p>
        </p:txBody>
      </p:sp>
      <p:pic>
        <p:nvPicPr>
          <p:cNvPr id="9" name="Graphic 8" descr="Two speech bubbles">
            <a:extLst>
              <a:ext uri="{FF2B5EF4-FFF2-40B4-BE49-F238E27FC236}">
                <a16:creationId xmlns:a16="http://schemas.microsoft.com/office/drawing/2014/main" id="{3FD17AFE-F377-8EBE-6367-2F17B73E86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99385" y="3156528"/>
            <a:ext cx="3840016" cy="3840016"/>
          </a:xfrm>
          <a:prstGeom prst="rect">
            <a:avLst/>
          </a:prstGeom>
        </p:spPr>
      </p:pic>
    </p:spTree>
    <p:extLst>
      <p:ext uri="{BB962C8B-B14F-4D97-AF65-F5344CB8AC3E}">
        <p14:creationId xmlns:p14="http://schemas.microsoft.com/office/powerpoint/2010/main" val="4045169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E8154A-1C1E-3414-1CAD-30067C7C742F}"/>
              </a:ext>
            </a:extLst>
          </p:cNvPr>
          <p:cNvSpPr>
            <a:spLocks noGrp="1"/>
          </p:cNvSpPr>
          <p:nvPr>
            <p:ph type="sldNum" sz="quarter" idx="12"/>
          </p:nvPr>
        </p:nvSpPr>
        <p:spPr/>
        <p:txBody>
          <a:bodyPr/>
          <a:lstStyle/>
          <a:p>
            <a:fld id="{343C0840-CE41-4B4E-A48A-9512E8024860}" type="slidenum">
              <a:rPr lang="en-US" smtClean="0"/>
              <a:pPr/>
              <a:t>14</a:t>
            </a:fld>
            <a:endParaRPr lang="en-US"/>
          </a:p>
        </p:txBody>
      </p:sp>
      <p:sp>
        <p:nvSpPr>
          <p:cNvPr id="25" name="Rectangle 24">
            <a:extLst>
              <a:ext uri="{FF2B5EF4-FFF2-40B4-BE49-F238E27FC236}">
                <a16:creationId xmlns:a16="http://schemas.microsoft.com/office/drawing/2014/main" id="{DAE461EA-F7A9-8441-C616-9B84B718E72E}"/>
              </a:ext>
            </a:extLst>
          </p:cNvPr>
          <p:cNvSpPr/>
          <p:nvPr/>
        </p:nvSpPr>
        <p:spPr>
          <a:xfrm>
            <a:off x="3352800" y="4905622"/>
            <a:ext cx="1229634" cy="58077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50000"/>
                  </a:schemeClr>
                </a:solidFill>
              </a:rPr>
              <a:t>Extreme weather events</a:t>
            </a:r>
          </a:p>
        </p:txBody>
      </p:sp>
      <p:sp>
        <p:nvSpPr>
          <p:cNvPr id="26" name="Rectangle 25">
            <a:extLst>
              <a:ext uri="{FF2B5EF4-FFF2-40B4-BE49-F238E27FC236}">
                <a16:creationId xmlns:a16="http://schemas.microsoft.com/office/drawing/2014/main" id="{1EE55ED6-4E89-C30B-C5B9-BBE95CC76A35}"/>
              </a:ext>
            </a:extLst>
          </p:cNvPr>
          <p:cNvSpPr/>
          <p:nvPr/>
        </p:nvSpPr>
        <p:spPr>
          <a:xfrm>
            <a:off x="3371965" y="5522717"/>
            <a:ext cx="1229634" cy="5807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50000"/>
                  </a:schemeClr>
                </a:solidFill>
              </a:rPr>
              <a:t>Changes in cloud cover, humidity, winds</a:t>
            </a:r>
          </a:p>
        </p:txBody>
      </p:sp>
      <p:sp>
        <p:nvSpPr>
          <p:cNvPr id="38" name="Rectangle 37">
            <a:extLst>
              <a:ext uri="{FF2B5EF4-FFF2-40B4-BE49-F238E27FC236}">
                <a16:creationId xmlns:a16="http://schemas.microsoft.com/office/drawing/2014/main" id="{2E8B91EC-D4B4-BA4A-4A1E-FD61D1B55771}"/>
              </a:ext>
            </a:extLst>
          </p:cNvPr>
          <p:cNvSpPr/>
          <p:nvPr/>
        </p:nvSpPr>
        <p:spPr>
          <a:xfrm>
            <a:off x="1743840" y="152400"/>
            <a:ext cx="1229634" cy="7218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Climate Driver</a:t>
            </a:r>
          </a:p>
        </p:txBody>
      </p:sp>
      <p:sp>
        <p:nvSpPr>
          <p:cNvPr id="39" name="Rectangle 38">
            <a:extLst>
              <a:ext uri="{FF2B5EF4-FFF2-40B4-BE49-F238E27FC236}">
                <a16:creationId xmlns:a16="http://schemas.microsoft.com/office/drawing/2014/main" id="{1D595DF8-0819-8865-183C-BE1C74139307}"/>
              </a:ext>
            </a:extLst>
          </p:cNvPr>
          <p:cNvSpPr/>
          <p:nvPr/>
        </p:nvSpPr>
        <p:spPr>
          <a:xfrm>
            <a:off x="3233287" y="804497"/>
            <a:ext cx="1547260" cy="56710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lumMod val="50000"/>
                  </a:schemeClr>
                </a:solidFill>
              </a:rPr>
              <a:t>Increased AIR</a:t>
            </a:r>
            <a:r>
              <a:rPr lang="en-US" sz="1050" dirty="0">
                <a:solidFill>
                  <a:schemeClr val="tx1">
                    <a:lumMod val="50000"/>
                  </a:schemeClr>
                </a:solidFill>
              </a:rPr>
              <a:t> temperatures</a:t>
            </a:r>
          </a:p>
        </p:txBody>
      </p:sp>
      <p:sp>
        <p:nvSpPr>
          <p:cNvPr id="40" name="Rectangle 39">
            <a:extLst>
              <a:ext uri="{FF2B5EF4-FFF2-40B4-BE49-F238E27FC236}">
                <a16:creationId xmlns:a16="http://schemas.microsoft.com/office/drawing/2014/main" id="{D05E4A3C-9547-7AED-EC1D-A800707932DC}"/>
              </a:ext>
            </a:extLst>
          </p:cNvPr>
          <p:cNvSpPr/>
          <p:nvPr/>
        </p:nvSpPr>
        <p:spPr>
          <a:xfrm>
            <a:off x="3255921" y="3581400"/>
            <a:ext cx="1506990" cy="58077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lumMod val="50000"/>
                </a:schemeClr>
              </a:solidFill>
            </a:endParaRPr>
          </a:p>
          <a:p>
            <a:pPr algn="ctr"/>
            <a:r>
              <a:rPr lang="en-US" sz="1050" b="1" dirty="0">
                <a:solidFill>
                  <a:schemeClr val="tx1">
                    <a:lumMod val="50000"/>
                  </a:schemeClr>
                </a:solidFill>
              </a:rPr>
              <a:t>Increased </a:t>
            </a:r>
            <a:r>
              <a:rPr lang="en-US" sz="1050" dirty="0">
                <a:solidFill>
                  <a:schemeClr val="tx1">
                    <a:lumMod val="50000"/>
                  </a:schemeClr>
                </a:solidFill>
              </a:rPr>
              <a:t>precipitation</a:t>
            </a:r>
          </a:p>
          <a:p>
            <a:pPr algn="ctr"/>
            <a:endParaRPr lang="en-US" sz="1050" dirty="0">
              <a:solidFill>
                <a:schemeClr val="tx1">
                  <a:lumMod val="50000"/>
                </a:schemeClr>
              </a:solidFill>
            </a:endParaRPr>
          </a:p>
        </p:txBody>
      </p:sp>
      <p:sp>
        <p:nvSpPr>
          <p:cNvPr id="41" name="Rectangle 40">
            <a:extLst>
              <a:ext uri="{FF2B5EF4-FFF2-40B4-BE49-F238E27FC236}">
                <a16:creationId xmlns:a16="http://schemas.microsoft.com/office/drawing/2014/main" id="{8AF9F000-4024-A2AE-B15D-67758BDFF508}"/>
              </a:ext>
            </a:extLst>
          </p:cNvPr>
          <p:cNvSpPr/>
          <p:nvPr/>
        </p:nvSpPr>
        <p:spPr>
          <a:xfrm>
            <a:off x="3233287" y="2151777"/>
            <a:ext cx="1529624" cy="59142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lumMod val="50000"/>
                  </a:schemeClr>
                </a:solidFill>
              </a:rPr>
              <a:t>Increased WATER </a:t>
            </a:r>
            <a:r>
              <a:rPr lang="en-US" sz="1050" dirty="0">
                <a:solidFill>
                  <a:schemeClr val="tx1">
                    <a:lumMod val="50000"/>
                  </a:schemeClr>
                </a:solidFill>
              </a:rPr>
              <a:t>temperatures</a:t>
            </a:r>
          </a:p>
        </p:txBody>
      </p:sp>
      <p:sp>
        <p:nvSpPr>
          <p:cNvPr id="42" name="Rectangle 41">
            <a:extLst>
              <a:ext uri="{FF2B5EF4-FFF2-40B4-BE49-F238E27FC236}">
                <a16:creationId xmlns:a16="http://schemas.microsoft.com/office/drawing/2014/main" id="{76E09C4F-9E0B-E44D-325E-3290FFC38791}"/>
              </a:ext>
            </a:extLst>
          </p:cNvPr>
          <p:cNvSpPr/>
          <p:nvPr/>
        </p:nvSpPr>
        <p:spPr>
          <a:xfrm>
            <a:off x="1862277" y="3785427"/>
            <a:ext cx="1229634" cy="6563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Changing Precipitation</a:t>
            </a:r>
          </a:p>
        </p:txBody>
      </p:sp>
      <p:sp>
        <p:nvSpPr>
          <p:cNvPr id="43" name="Rectangle 42">
            <a:extLst>
              <a:ext uri="{FF2B5EF4-FFF2-40B4-BE49-F238E27FC236}">
                <a16:creationId xmlns:a16="http://schemas.microsoft.com/office/drawing/2014/main" id="{74186FF8-3AC9-BC35-5E22-47F9C31F1664}"/>
              </a:ext>
            </a:extLst>
          </p:cNvPr>
          <p:cNvSpPr/>
          <p:nvPr/>
        </p:nvSpPr>
        <p:spPr>
          <a:xfrm>
            <a:off x="1801760" y="5144057"/>
            <a:ext cx="1134790" cy="7133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Changing weather patterns</a:t>
            </a:r>
          </a:p>
        </p:txBody>
      </p:sp>
      <p:sp>
        <p:nvSpPr>
          <p:cNvPr id="44" name="Rectangle 43">
            <a:extLst>
              <a:ext uri="{FF2B5EF4-FFF2-40B4-BE49-F238E27FC236}">
                <a16:creationId xmlns:a16="http://schemas.microsoft.com/office/drawing/2014/main" id="{C5FA805B-0DA6-75EA-EC12-6E9B0351E390}"/>
              </a:ext>
            </a:extLst>
          </p:cNvPr>
          <p:cNvSpPr/>
          <p:nvPr/>
        </p:nvSpPr>
        <p:spPr>
          <a:xfrm>
            <a:off x="3233287" y="4218687"/>
            <a:ext cx="1506990" cy="58077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lumMod val="50000"/>
                  </a:schemeClr>
                </a:solidFill>
              </a:rPr>
              <a:t>Decreased </a:t>
            </a:r>
            <a:r>
              <a:rPr lang="en-US" sz="1050" dirty="0">
                <a:solidFill>
                  <a:schemeClr val="tx1">
                    <a:lumMod val="50000"/>
                  </a:schemeClr>
                </a:solidFill>
              </a:rPr>
              <a:t>precipitation</a:t>
            </a:r>
          </a:p>
        </p:txBody>
      </p:sp>
      <p:sp>
        <p:nvSpPr>
          <p:cNvPr id="45" name="Rectangle 44">
            <a:extLst>
              <a:ext uri="{FF2B5EF4-FFF2-40B4-BE49-F238E27FC236}">
                <a16:creationId xmlns:a16="http://schemas.microsoft.com/office/drawing/2014/main" id="{11F5DC3C-538B-3AC5-5C83-AAB1FA3A233A}"/>
              </a:ext>
            </a:extLst>
          </p:cNvPr>
          <p:cNvSpPr/>
          <p:nvPr/>
        </p:nvSpPr>
        <p:spPr>
          <a:xfrm>
            <a:off x="1771193" y="1857734"/>
            <a:ext cx="1229634" cy="6563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Changing Temperature</a:t>
            </a:r>
          </a:p>
        </p:txBody>
      </p:sp>
      <p:sp>
        <p:nvSpPr>
          <p:cNvPr id="48" name="Rectangle 47">
            <a:extLst>
              <a:ext uri="{FF2B5EF4-FFF2-40B4-BE49-F238E27FC236}">
                <a16:creationId xmlns:a16="http://schemas.microsoft.com/office/drawing/2014/main" id="{439603D5-C997-53E1-D5F0-B3DEEE0EB42C}"/>
              </a:ext>
            </a:extLst>
          </p:cNvPr>
          <p:cNvSpPr/>
          <p:nvPr/>
        </p:nvSpPr>
        <p:spPr>
          <a:xfrm>
            <a:off x="3255921" y="1447800"/>
            <a:ext cx="1529624" cy="62472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lumMod val="50000"/>
                  </a:schemeClr>
                </a:solidFill>
              </a:rPr>
              <a:t>Decreased AIR </a:t>
            </a:r>
            <a:r>
              <a:rPr lang="en-US" sz="1050" dirty="0">
                <a:solidFill>
                  <a:schemeClr val="tx1">
                    <a:lumMod val="50000"/>
                  </a:schemeClr>
                </a:solidFill>
              </a:rPr>
              <a:t>temperatures</a:t>
            </a:r>
          </a:p>
        </p:txBody>
      </p:sp>
      <p:sp>
        <p:nvSpPr>
          <p:cNvPr id="49" name="Rectangle 48">
            <a:extLst>
              <a:ext uri="{FF2B5EF4-FFF2-40B4-BE49-F238E27FC236}">
                <a16:creationId xmlns:a16="http://schemas.microsoft.com/office/drawing/2014/main" id="{2D9D4457-170E-58EA-930B-583DDF913432}"/>
              </a:ext>
            </a:extLst>
          </p:cNvPr>
          <p:cNvSpPr/>
          <p:nvPr/>
        </p:nvSpPr>
        <p:spPr>
          <a:xfrm>
            <a:off x="3233287" y="2791250"/>
            <a:ext cx="1529624" cy="6377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lumMod val="50000"/>
                  </a:schemeClr>
                </a:solidFill>
              </a:rPr>
              <a:t>Decreased WATER </a:t>
            </a:r>
            <a:r>
              <a:rPr lang="en-US" sz="1050" dirty="0">
                <a:solidFill>
                  <a:schemeClr val="tx1">
                    <a:lumMod val="50000"/>
                  </a:schemeClr>
                </a:solidFill>
              </a:rPr>
              <a:t>temperatures</a:t>
            </a:r>
          </a:p>
        </p:txBody>
      </p:sp>
      <p:pic>
        <p:nvPicPr>
          <p:cNvPr id="51" name="Picture 50" descr="rain">
            <a:extLst>
              <a:ext uri="{FF2B5EF4-FFF2-40B4-BE49-F238E27FC236}">
                <a16:creationId xmlns:a16="http://schemas.microsoft.com/office/drawing/2014/main" id="{98D118A4-687C-4FBC-7469-89CCE22735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736056"/>
            <a:ext cx="798680" cy="759744"/>
          </a:xfrm>
          <a:prstGeom prst="rect">
            <a:avLst/>
          </a:prstGeom>
        </p:spPr>
      </p:pic>
      <p:pic>
        <p:nvPicPr>
          <p:cNvPr id="52" name="Picture 51" descr="storm">
            <a:extLst>
              <a:ext uri="{FF2B5EF4-FFF2-40B4-BE49-F238E27FC236}">
                <a16:creationId xmlns:a16="http://schemas.microsoft.com/office/drawing/2014/main" id="{7134136E-71B2-D9F5-73CA-8B18B2BC7B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310" y="5241672"/>
            <a:ext cx="914418" cy="692672"/>
          </a:xfrm>
          <a:prstGeom prst="rect">
            <a:avLst/>
          </a:prstGeom>
        </p:spPr>
      </p:pic>
      <p:sp>
        <p:nvSpPr>
          <p:cNvPr id="53" name="Rectangle 52">
            <a:extLst>
              <a:ext uri="{FF2B5EF4-FFF2-40B4-BE49-F238E27FC236}">
                <a16:creationId xmlns:a16="http://schemas.microsoft.com/office/drawing/2014/main" id="{2A4332FC-6364-8625-965E-B906CDBEBC24}"/>
              </a:ext>
            </a:extLst>
          </p:cNvPr>
          <p:cNvSpPr/>
          <p:nvPr/>
        </p:nvSpPr>
        <p:spPr>
          <a:xfrm>
            <a:off x="5827818" y="426232"/>
            <a:ext cx="2150772" cy="3843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Exposure pathway</a:t>
            </a:r>
          </a:p>
        </p:txBody>
      </p:sp>
      <p:sp>
        <p:nvSpPr>
          <p:cNvPr id="54" name="Rectangle 53">
            <a:extLst>
              <a:ext uri="{FF2B5EF4-FFF2-40B4-BE49-F238E27FC236}">
                <a16:creationId xmlns:a16="http://schemas.microsoft.com/office/drawing/2014/main" id="{84096250-63F7-7EC4-B75C-5D8374BE7D06}"/>
              </a:ext>
            </a:extLst>
          </p:cNvPr>
          <p:cNvSpPr/>
          <p:nvPr/>
        </p:nvSpPr>
        <p:spPr>
          <a:xfrm>
            <a:off x="5089440" y="1001818"/>
            <a:ext cx="2142463" cy="397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Environmental Condition</a:t>
            </a:r>
          </a:p>
        </p:txBody>
      </p:sp>
      <p:sp>
        <p:nvSpPr>
          <p:cNvPr id="55" name="Rectangle 54">
            <a:extLst>
              <a:ext uri="{FF2B5EF4-FFF2-40B4-BE49-F238E27FC236}">
                <a16:creationId xmlns:a16="http://schemas.microsoft.com/office/drawing/2014/main" id="{E0A4917C-EEDE-0E7E-49B7-02B458177A57}"/>
              </a:ext>
            </a:extLst>
          </p:cNvPr>
          <p:cNvSpPr/>
          <p:nvPr/>
        </p:nvSpPr>
        <p:spPr>
          <a:xfrm>
            <a:off x="7821726" y="1001818"/>
            <a:ext cx="1070603" cy="397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Hazard</a:t>
            </a:r>
          </a:p>
        </p:txBody>
      </p:sp>
      <p:cxnSp>
        <p:nvCxnSpPr>
          <p:cNvPr id="56" name="Straight Arrow Connector 55" descr="&quot;&quot;">
            <a:extLst>
              <a:ext uri="{FF2B5EF4-FFF2-40B4-BE49-F238E27FC236}">
                <a16:creationId xmlns:a16="http://schemas.microsoft.com/office/drawing/2014/main" id="{85083E2D-AC90-82F2-B6A1-1117F9860447}"/>
              </a:ext>
            </a:extLst>
          </p:cNvPr>
          <p:cNvCxnSpPr/>
          <p:nvPr/>
        </p:nvCxnSpPr>
        <p:spPr>
          <a:xfrm flipV="1">
            <a:off x="7535798" y="1193668"/>
            <a:ext cx="368026" cy="24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90C52BD-1807-5AC2-88A2-588ACF6277CF}"/>
              </a:ext>
            </a:extLst>
          </p:cNvPr>
          <p:cNvSpPr/>
          <p:nvPr/>
        </p:nvSpPr>
        <p:spPr>
          <a:xfrm>
            <a:off x="9534939" y="301136"/>
            <a:ext cx="2051462" cy="37953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schemeClr>
                </a:solidFill>
              </a:rPr>
              <a:t>Health Outcomes</a:t>
            </a:r>
          </a:p>
        </p:txBody>
      </p:sp>
      <p:pic>
        <p:nvPicPr>
          <p:cNvPr id="58" name="Picture 57" descr="sun">
            <a:extLst>
              <a:ext uri="{FF2B5EF4-FFF2-40B4-BE49-F238E27FC236}">
                <a16:creationId xmlns:a16="http://schemas.microsoft.com/office/drawing/2014/main" id="{D1C0F2E9-0FDB-0043-32D2-6EBD778481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7231" y="1719086"/>
            <a:ext cx="875369" cy="871714"/>
          </a:xfrm>
          <a:prstGeom prst="rect">
            <a:avLst/>
          </a:prstGeom>
        </p:spPr>
      </p:pic>
      <p:cxnSp>
        <p:nvCxnSpPr>
          <p:cNvPr id="3" name="Straight Connector 2">
            <a:extLst>
              <a:ext uri="{FF2B5EF4-FFF2-40B4-BE49-F238E27FC236}">
                <a16:creationId xmlns:a16="http://schemas.microsoft.com/office/drawing/2014/main" id="{8B3ED494-05F9-9889-7F54-E80B5B5E75AD}"/>
              </a:ext>
            </a:extLst>
          </p:cNvPr>
          <p:cNvCxnSpPr/>
          <p:nvPr/>
        </p:nvCxnSpPr>
        <p:spPr>
          <a:xfrm>
            <a:off x="228600" y="3505200"/>
            <a:ext cx="46853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063B7D9-B534-9490-C177-84811D27355E}"/>
              </a:ext>
            </a:extLst>
          </p:cNvPr>
          <p:cNvCxnSpPr/>
          <p:nvPr/>
        </p:nvCxnSpPr>
        <p:spPr>
          <a:xfrm>
            <a:off x="201407" y="4876800"/>
            <a:ext cx="468536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533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B513D-CAAD-394C-4E96-62CEFE9F54D7}"/>
              </a:ext>
            </a:extLst>
          </p:cNvPr>
          <p:cNvSpPr>
            <a:spLocks noGrp="1"/>
          </p:cNvSpPr>
          <p:nvPr>
            <p:ph sz="quarter" idx="27"/>
          </p:nvPr>
        </p:nvSpPr>
        <p:spPr>
          <a:xfrm>
            <a:off x="1016000" y="609600"/>
            <a:ext cx="10160000" cy="381000"/>
          </a:xfrm>
        </p:spPr>
        <p:txBody>
          <a:bodyPr>
            <a:normAutofit/>
          </a:bodyPr>
          <a:lstStyle/>
          <a:p>
            <a:pPr>
              <a:lnSpc>
                <a:spcPct val="90000"/>
              </a:lnSpc>
            </a:pPr>
            <a:r>
              <a:rPr lang="en-US" dirty="0"/>
              <a:t>Questions about systems</a:t>
            </a:r>
            <a:endParaRPr lang="en-US"/>
          </a:p>
        </p:txBody>
      </p:sp>
      <p:sp>
        <p:nvSpPr>
          <p:cNvPr id="4" name="Content Placeholder 3">
            <a:extLst>
              <a:ext uri="{FF2B5EF4-FFF2-40B4-BE49-F238E27FC236}">
                <a16:creationId xmlns:a16="http://schemas.microsoft.com/office/drawing/2014/main" id="{2790D169-E1A4-8380-A737-99AC7A9680A9}"/>
              </a:ext>
            </a:extLst>
          </p:cNvPr>
          <p:cNvSpPr>
            <a:spLocks noGrp="1"/>
          </p:cNvSpPr>
          <p:nvPr>
            <p:ph sz="quarter" idx="28"/>
          </p:nvPr>
        </p:nvSpPr>
        <p:spPr>
          <a:xfrm>
            <a:off x="1016000" y="990600"/>
            <a:ext cx="10160000" cy="533400"/>
          </a:xfrm>
        </p:spPr>
        <p:txBody>
          <a:bodyPr>
            <a:normAutofit/>
          </a:bodyPr>
          <a:lstStyle/>
          <a:p>
            <a:pPr>
              <a:lnSpc>
                <a:spcPct val="90000"/>
              </a:lnSpc>
            </a:pPr>
            <a:r>
              <a:rPr lang="en-US" dirty="0"/>
              <a:t>Systems Introduction</a:t>
            </a:r>
            <a:endParaRPr lang="en-US"/>
          </a:p>
        </p:txBody>
      </p:sp>
      <p:sp>
        <p:nvSpPr>
          <p:cNvPr id="5" name="Slide Number Placeholder 4">
            <a:extLst>
              <a:ext uri="{FF2B5EF4-FFF2-40B4-BE49-F238E27FC236}">
                <a16:creationId xmlns:a16="http://schemas.microsoft.com/office/drawing/2014/main" id="{EE86D388-0C7F-A965-5BDD-2AC925467BC0}"/>
              </a:ext>
            </a:extLst>
          </p:cNvPr>
          <p:cNvSpPr>
            <a:spLocks noGrp="1"/>
          </p:cNvSpPr>
          <p:nvPr>
            <p:ph type="sldNum" sz="quarter" idx="12"/>
          </p:nvPr>
        </p:nvSpPr>
        <p:spPr>
          <a:xfrm>
            <a:off x="646545" y="6356354"/>
            <a:ext cx="2844800" cy="365125"/>
          </a:xfrm>
        </p:spPr>
        <p:txBody>
          <a:bodyPr>
            <a:normAutofit/>
          </a:bodyPr>
          <a:lstStyle/>
          <a:p>
            <a:pPr>
              <a:spcAft>
                <a:spcPts val="600"/>
              </a:spcAft>
            </a:pPr>
            <a:fld id="{343C0840-CE41-4B4E-A48A-9512E8024860}" type="slidenum">
              <a:rPr lang="en-US" smtClean="0"/>
              <a:pPr>
                <a:spcAft>
                  <a:spcPts val="600"/>
                </a:spcAft>
              </a:pPr>
              <a:t>15</a:t>
            </a:fld>
            <a:endParaRPr lang="en-US"/>
          </a:p>
        </p:txBody>
      </p:sp>
      <p:graphicFrame>
        <p:nvGraphicFramePr>
          <p:cNvPr id="8" name="Content Placeholder 1">
            <a:extLst>
              <a:ext uri="{FF2B5EF4-FFF2-40B4-BE49-F238E27FC236}">
                <a16:creationId xmlns:a16="http://schemas.microsoft.com/office/drawing/2014/main" id="{6E3EC353-8297-657D-CF8C-BAA9DB1D07BF}"/>
              </a:ext>
            </a:extLst>
          </p:cNvPr>
          <p:cNvGraphicFramePr>
            <a:graphicFrameLocks noGrp="1"/>
          </p:cNvGraphicFramePr>
          <p:nvPr>
            <p:ph sz="quarter" idx="24"/>
            <p:extLst>
              <p:ext uri="{D42A27DB-BD31-4B8C-83A1-F6EECF244321}">
                <p14:modId xmlns:p14="http://schemas.microsoft.com/office/powerpoint/2010/main" val="1155934209"/>
              </p:ext>
            </p:extLst>
          </p:nvPr>
        </p:nvGraphicFramePr>
        <p:xfrm>
          <a:off x="1016000" y="1828800"/>
          <a:ext cx="101600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5580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E8154A-1C1E-3414-1CAD-30067C7C742F}"/>
              </a:ext>
            </a:extLst>
          </p:cNvPr>
          <p:cNvSpPr>
            <a:spLocks noGrp="1"/>
          </p:cNvSpPr>
          <p:nvPr>
            <p:ph type="sldNum" sz="quarter" idx="12"/>
          </p:nvPr>
        </p:nvSpPr>
        <p:spPr/>
        <p:txBody>
          <a:bodyPr/>
          <a:lstStyle/>
          <a:p>
            <a:fld id="{343C0840-CE41-4B4E-A48A-9512E8024860}" type="slidenum">
              <a:rPr lang="en-US" smtClean="0"/>
              <a:pPr/>
              <a:t>16</a:t>
            </a:fld>
            <a:endParaRPr lang="en-US"/>
          </a:p>
        </p:txBody>
      </p:sp>
      <p:sp>
        <p:nvSpPr>
          <p:cNvPr id="25" name="Rectangle 24">
            <a:extLst>
              <a:ext uri="{FF2B5EF4-FFF2-40B4-BE49-F238E27FC236}">
                <a16:creationId xmlns:a16="http://schemas.microsoft.com/office/drawing/2014/main" id="{DAE461EA-F7A9-8441-C616-9B84B718E72E}"/>
              </a:ext>
            </a:extLst>
          </p:cNvPr>
          <p:cNvSpPr/>
          <p:nvPr/>
        </p:nvSpPr>
        <p:spPr>
          <a:xfrm>
            <a:off x="3352800" y="4905622"/>
            <a:ext cx="1229634" cy="58077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50000"/>
                  </a:schemeClr>
                </a:solidFill>
              </a:rPr>
              <a:t>Extreme weather events</a:t>
            </a:r>
          </a:p>
        </p:txBody>
      </p:sp>
      <p:sp>
        <p:nvSpPr>
          <p:cNvPr id="26" name="Rectangle 25">
            <a:extLst>
              <a:ext uri="{FF2B5EF4-FFF2-40B4-BE49-F238E27FC236}">
                <a16:creationId xmlns:a16="http://schemas.microsoft.com/office/drawing/2014/main" id="{1EE55ED6-4E89-C30B-C5B9-BBE95CC76A35}"/>
              </a:ext>
            </a:extLst>
          </p:cNvPr>
          <p:cNvSpPr/>
          <p:nvPr/>
        </p:nvSpPr>
        <p:spPr>
          <a:xfrm>
            <a:off x="3371965" y="5522717"/>
            <a:ext cx="1229634" cy="5807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50000"/>
                  </a:schemeClr>
                </a:solidFill>
              </a:rPr>
              <a:t>Changes in cloud cover, humidity, winds</a:t>
            </a:r>
          </a:p>
        </p:txBody>
      </p:sp>
      <p:sp>
        <p:nvSpPr>
          <p:cNvPr id="38" name="Rectangle 37">
            <a:extLst>
              <a:ext uri="{FF2B5EF4-FFF2-40B4-BE49-F238E27FC236}">
                <a16:creationId xmlns:a16="http://schemas.microsoft.com/office/drawing/2014/main" id="{2E8B91EC-D4B4-BA4A-4A1E-FD61D1B55771}"/>
              </a:ext>
            </a:extLst>
          </p:cNvPr>
          <p:cNvSpPr/>
          <p:nvPr/>
        </p:nvSpPr>
        <p:spPr>
          <a:xfrm>
            <a:off x="1743840" y="152400"/>
            <a:ext cx="1229634" cy="7218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Climate Driver</a:t>
            </a:r>
          </a:p>
        </p:txBody>
      </p:sp>
      <p:sp>
        <p:nvSpPr>
          <p:cNvPr id="39" name="Rectangle 38">
            <a:extLst>
              <a:ext uri="{FF2B5EF4-FFF2-40B4-BE49-F238E27FC236}">
                <a16:creationId xmlns:a16="http://schemas.microsoft.com/office/drawing/2014/main" id="{1D595DF8-0819-8865-183C-BE1C74139307}"/>
              </a:ext>
            </a:extLst>
          </p:cNvPr>
          <p:cNvSpPr/>
          <p:nvPr/>
        </p:nvSpPr>
        <p:spPr>
          <a:xfrm>
            <a:off x="3233287" y="804497"/>
            <a:ext cx="1547260" cy="56710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lumMod val="50000"/>
                  </a:schemeClr>
                </a:solidFill>
              </a:rPr>
              <a:t>Increased AIR</a:t>
            </a:r>
            <a:r>
              <a:rPr lang="en-US" sz="1050" dirty="0">
                <a:solidFill>
                  <a:schemeClr val="tx1">
                    <a:lumMod val="50000"/>
                  </a:schemeClr>
                </a:solidFill>
              </a:rPr>
              <a:t> temperatures</a:t>
            </a:r>
          </a:p>
        </p:txBody>
      </p:sp>
      <p:sp>
        <p:nvSpPr>
          <p:cNvPr id="40" name="Rectangle 39">
            <a:extLst>
              <a:ext uri="{FF2B5EF4-FFF2-40B4-BE49-F238E27FC236}">
                <a16:creationId xmlns:a16="http://schemas.microsoft.com/office/drawing/2014/main" id="{D05E4A3C-9547-7AED-EC1D-A800707932DC}"/>
              </a:ext>
            </a:extLst>
          </p:cNvPr>
          <p:cNvSpPr/>
          <p:nvPr/>
        </p:nvSpPr>
        <p:spPr>
          <a:xfrm>
            <a:off x="3255921" y="3581400"/>
            <a:ext cx="1506990" cy="58077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lumMod val="50000"/>
                </a:schemeClr>
              </a:solidFill>
            </a:endParaRPr>
          </a:p>
          <a:p>
            <a:pPr algn="ctr"/>
            <a:r>
              <a:rPr lang="en-US" sz="1050" b="1" dirty="0">
                <a:solidFill>
                  <a:schemeClr val="tx1">
                    <a:lumMod val="50000"/>
                  </a:schemeClr>
                </a:solidFill>
              </a:rPr>
              <a:t>Increased </a:t>
            </a:r>
            <a:r>
              <a:rPr lang="en-US" sz="1050" dirty="0">
                <a:solidFill>
                  <a:schemeClr val="tx1">
                    <a:lumMod val="50000"/>
                  </a:schemeClr>
                </a:solidFill>
              </a:rPr>
              <a:t>precipitation</a:t>
            </a:r>
          </a:p>
          <a:p>
            <a:pPr algn="ctr"/>
            <a:endParaRPr lang="en-US" sz="1050" dirty="0">
              <a:solidFill>
                <a:schemeClr val="tx1">
                  <a:lumMod val="50000"/>
                </a:schemeClr>
              </a:solidFill>
            </a:endParaRPr>
          </a:p>
        </p:txBody>
      </p:sp>
      <p:sp>
        <p:nvSpPr>
          <p:cNvPr id="41" name="Rectangle 40">
            <a:extLst>
              <a:ext uri="{FF2B5EF4-FFF2-40B4-BE49-F238E27FC236}">
                <a16:creationId xmlns:a16="http://schemas.microsoft.com/office/drawing/2014/main" id="{8AF9F000-4024-A2AE-B15D-67758BDFF508}"/>
              </a:ext>
            </a:extLst>
          </p:cNvPr>
          <p:cNvSpPr/>
          <p:nvPr/>
        </p:nvSpPr>
        <p:spPr>
          <a:xfrm>
            <a:off x="3233287" y="2151777"/>
            <a:ext cx="1529624" cy="59142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lumMod val="50000"/>
                  </a:schemeClr>
                </a:solidFill>
              </a:rPr>
              <a:t>Increased WATER </a:t>
            </a:r>
            <a:r>
              <a:rPr lang="en-US" sz="1050" dirty="0">
                <a:solidFill>
                  <a:schemeClr val="tx1">
                    <a:lumMod val="50000"/>
                  </a:schemeClr>
                </a:solidFill>
              </a:rPr>
              <a:t>temperatures</a:t>
            </a:r>
          </a:p>
        </p:txBody>
      </p:sp>
      <p:sp>
        <p:nvSpPr>
          <p:cNvPr id="42" name="Rectangle 41">
            <a:extLst>
              <a:ext uri="{FF2B5EF4-FFF2-40B4-BE49-F238E27FC236}">
                <a16:creationId xmlns:a16="http://schemas.microsoft.com/office/drawing/2014/main" id="{76E09C4F-9E0B-E44D-325E-3290FFC38791}"/>
              </a:ext>
            </a:extLst>
          </p:cNvPr>
          <p:cNvSpPr/>
          <p:nvPr/>
        </p:nvSpPr>
        <p:spPr>
          <a:xfrm>
            <a:off x="1862277" y="3785427"/>
            <a:ext cx="1229634" cy="6563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Changing Precipitation</a:t>
            </a:r>
          </a:p>
        </p:txBody>
      </p:sp>
      <p:sp>
        <p:nvSpPr>
          <p:cNvPr id="43" name="Rectangle 42">
            <a:extLst>
              <a:ext uri="{FF2B5EF4-FFF2-40B4-BE49-F238E27FC236}">
                <a16:creationId xmlns:a16="http://schemas.microsoft.com/office/drawing/2014/main" id="{74186FF8-3AC9-BC35-5E22-47F9C31F1664}"/>
              </a:ext>
            </a:extLst>
          </p:cNvPr>
          <p:cNvSpPr/>
          <p:nvPr/>
        </p:nvSpPr>
        <p:spPr>
          <a:xfrm>
            <a:off x="1801760" y="5144057"/>
            <a:ext cx="1134790" cy="7133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Changing weather patterns</a:t>
            </a:r>
          </a:p>
        </p:txBody>
      </p:sp>
      <p:sp>
        <p:nvSpPr>
          <p:cNvPr id="44" name="Rectangle 43">
            <a:extLst>
              <a:ext uri="{FF2B5EF4-FFF2-40B4-BE49-F238E27FC236}">
                <a16:creationId xmlns:a16="http://schemas.microsoft.com/office/drawing/2014/main" id="{C5FA805B-0DA6-75EA-EC12-6E9B0351E390}"/>
              </a:ext>
            </a:extLst>
          </p:cNvPr>
          <p:cNvSpPr/>
          <p:nvPr/>
        </p:nvSpPr>
        <p:spPr>
          <a:xfrm>
            <a:off x="3233287" y="4218687"/>
            <a:ext cx="1506990" cy="58077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lumMod val="50000"/>
                  </a:schemeClr>
                </a:solidFill>
              </a:rPr>
              <a:t>Decreased </a:t>
            </a:r>
            <a:r>
              <a:rPr lang="en-US" sz="1050" dirty="0">
                <a:solidFill>
                  <a:schemeClr val="tx1">
                    <a:lumMod val="50000"/>
                  </a:schemeClr>
                </a:solidFill>
              </a:rPr>
              <a:t>precipitation</a:t>
            </a:r>
          </a:p>
        </p:txBody>
      </p:sp>
      <p:sp>
        <p:nvSpPr>
          <p:cNvPr id="45" name="Rectangle 44">
            <a:extLst>
              <a:ext uri="{FF2B5EF4-FFF2-40B4-BE49-F238E27FC236}">
                <a16:creationId xmlns:a16="http://schemas.microsoft.com/office/drawing/2014/main" id="{11F5DC3C-538B-3AC5-5C83-AAB1FA3A233A}"/>
              </a:ext>
            </a:extLst>
          </p:cNvPr>
          <p:cNvSpPr/>
          <p:nvPr/>
        </p:nvSpPr>
        <p:spPr>
          <a:xfrm>
            <a:off x="1771193" y="1857734"/>
            <a:ext cx="1229634" cy="6563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Changing Temperature</a:t>
            </a:r>
          </a:p>
        </p:txBody>
      </p:sp>
      <p:sp>
        <p:nvSpPr>
          <p:cNvPr id="48" name="Rectangle 47">
            <a:extLst>
              <a:ext uri="{FF2B5EF4-FFF2-40B4-BE49-F238E27FC236}">
                <a16:creationId xmlns:a16="http://schemas.microsoft.com/office/drawing/2014/main" id="{439603D5-C997-53E1-D5F0-B3DEEE0EB42C}"/>
              </a:ext>
            </a:extLst>
          </p:cNvPr>
          <p:cNvSpPr/>
          <p:nvPr/>
        </p:nvSpPr>
        <p:spPr>
          <a:xfrm>
            <a:off x="3255921" y="1447800"/>
            <a:ext cx="1529624" cy="62472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lumMod val="50000"/>
                  </a:schemeClr>
                </a:solidFill>
              </a:rPr>
              <a:t>Decreased AIR </a:t>
            </a:r>
            <a:r>
              <a:rPr lang="en-US" sz="1050" dirty="0">
                <a:solidFill>
                  <a:schemeClr val="tx1">
                    <a:lumMod val="50000"/>
                  </a:schemeClr>
                </a:solidFill>
              </a:rPr>
              <a:t>temperatures</a:t>
            </a:r>
          </a:p>
        </p:txBody>
      </p:sp>
      <p:sp>
        <p:nvSpPr>
          <p:cNvPr id="49" name="Rectangle 48">
            <a:extLst>
              <a:ext uri="{FF2B5EF4-FFF2-40B4-BE49-F238E27FC236}">
                <a16:creationId xmlns:a16="http://schemas.microsoft.com/office/drawing/2014/main" id="{2D9D4457-170E-58EA-930B-583DDF913432}"/>
              </a:ext>
            </a:extLst>
          </p:cNvPr>
          <p:cNvSpPr/>
          <p:nvPr/>
        </p:nvSpPr>
        <p:spPr>
          <a:xfrm>
            <a:off x="3233287" y="2791250"/>
            <a:ext cx="1529624" cy="6377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lumMod val="50000"/>
                  </a:schemeClr>
                </a:solidFill>
              </a:rPr>
              <a:t>Decreased WATER </a:t>
            </a:r>
            <a:r>
              <a:rPr lang="en-US" sz="1050" dirty="0">
                <a:solidFill>
                  <a:schemeClr val="tx1">
                    <a:lumMod val="50000"/>
                  </a:schemeClr>
                </a:solidFill>
              </a:rPr>
              <a:t>temperatures</a:t>
            </a:r>
          </a:p>
        </p:txBody>
      </p:sp>
      <p:pic>
        <p:nvPicPr>
          <p:cNvPr id="51" name="Picture 50" descr="rain">
            <a:extLst>
              <a:ext uri="{FF2B5EF4-FFF2-40B4-BE49-F238E27FC236}">
                <a16:creationId xmlns:a16="http://schemas.microsoft.com/office/drawing/2014/main" id="{98D118A4-687C-4FBC-7469-89CCE22735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736056"/>
            <a:ext cx="798680" cy="759744"/>
          </a:xfrm>
          <a:prstGeom prst="rect">
            <a:avLst/>
          </a:prstGeom>
        </p:spPr>
      </p:pic>
      <p:pic>
        <p:nvPicPr>
          <p:cNvPr id="52" name="Picture 51" descr="storm">
            <a:extLst>
              <a:ext uri="{FF2B5EF4-FFF2-40B4-BE49-F238E27FC236}">
                <a16:creationId xmlns:a16="http://schemas.microsoft.com/office/drawing/2014/main" id="{7134136E-71B2-D9F5-73CA-8B18B2BC7B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310" y="5241672"/>
            <a:ext cx="914418" cy="692672"/>
          </a:xfrm>
          <a:prstGeom prst="rect">
            <a:avLst/>
          </a:prstGeom>
        </p:spPr>
      </p:pic>
      <p:sp>
        <p:nvSpPr>
          <p:cNvPr id="53" name="Rectangle 52">
            <a:extLst>
              <a:ext uri="{FF2B5EF4-FFF2-40B4-BE49-F238E27FC236}">
                <a16:creationId xmlns:a16="http://schemas.microsoft.com/office/drawing/2014/main" id="{2A4332FC-6364-8625-965E-B906CDBEBC24}"/>
              </a:ext>
            </a:extLst>
          </p:cNvPr>
          <p:cNvSpPr/>
          <p:nvPr/>
        </p:nvSpPr>
        <p:spPr>
          <a:xfrm>
            <a:off x="5827818" y="426232"/>
            <a:ext cx="2150772" cy="3843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Exposure pathway</a:t>
            </a:r>
          </a:p>
        </p:txBody>
      </p:sp>
      <p:sp>
        <p:nvSpPr>
          <p:cNvPr id="54" name="Rectangle 53">
            <a:extLst>
              <a:ext uri="{FF2B5EF4-FFF2-40B4-BE49-F238E27FC236}">
                <a16:creationId xmlns:a16="http://schemas.microsoft.com/office/drawing/2014/main" id="{84096250-63F7-7EC4-B75C-5D8374BE7D06}"/>
              </a:ext>
            </a:extLst>
          </p:cNvPr>
          <p:cNvSpPr/>
          <p:nvPr/>
        </p:nvSpPr>
        <p:spPr>
          <a:xfrm>
            <a:off x="5089440" y="1001818"/>
            <a:ext cx="2142463" cy="397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Environmental Condition</a:t>
            </a:r>
          </a:p>
        </p:txBody>
      </p:sp>
      <p:sp>
        <p:nvSpPr>
          <p:cNvPr id="55" name="Rectangle 54">
            <a:extLst>
              <a:ext uri="{FF2B5EF4-FFF2-40B4-BE49-F238E27FC236}">
                <a16:creationId xmlns:a16="http://schemas.microsoft.com/office/drawing/2014/main" id="{E0A4917C-EEDE-0E7E-49B7-02B458177A57}"/>
              </a:ext>
            </a:extLst>
          </p:cNvPr>
          <p:cNvSpPr/>
          <p:nvPr/>
        </p:nvSpPr>
        <p:spPr>
          <a:xfrm>
            <a:off x="7821726" y="1001818"/>
            <a:ext cx="1070603" cy="397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Hazard</a:t>
            </a:r>
          </a:p>
        </p:txBody>
      </p:sp>
      <p:cxnSp>
        <p:nvCxnSpPr>
          <p:cNvPr id="56" name="Straight Arrow Connector 55" descr="&quot;&quot;">
            <a:extLst>
              <a:ext uri="{FF2B5EF4-FFF2-40B4-BE49-F238E27FC236}">
                <a16:creationId xmlns:a16="http://schemas.microsoft.com/office/drawing/2014/main" id="{85083E2D-AC90-82F2-B6A1-1117F9860447}"/>
              </a:ext>
            </a:extLst>
          </p:cNvPr>
          <p:cNvCxnSpPr/>
          <p:nvPr/>
        </p:nvCxnSpPr>
        <p:spPr>
          <a:xfrm flipV="1">
            <a:off x="7535798" y="1193668"/>
            <a:ext cx="368026" cy="24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90C52BD-1807-5AC2-88A2-588ACF6277CF}"/>
              </a:ext>
            </a:extLst>
          </p:cNvPr>
          <p:cNvSpPr/>
          <p:nvPr/>
        </p:nvSpPr>
        <p:spPr>
          <a:xfrm>
            <a:off x="9534939" y="301136"/>
            <a:ext cx="2051462" cy="37953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schemeClr>
                </a:solidFill>
              </a:rPr>
              <a:t>Health Outcomes</a:t>
            </a:r>
          </a:p>
        </p:txBody>
      </p:sp>
      <p:pic>
        <p:nvPicPr>
          <p:cNvPr id="58" name="Picture 57" descr="sun">
            <a:extLst>
              <a:ext uri="{FF2B5EF4-FFF2-40B4-BE49-F238E27FC236}">
                <a16:creationId xmlns:a16="http://schemas.microsoft.com/office/drawing/2014/main" id="{D1C0F2E9-0FDB-0043-32D2-6EBD778481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7231" y="1719086"/>
            <a:ext cx="875369" cy="871714"/>
          </a:xfrm>
          <a:prstGeom prst="rect">
            <a:avLst/>
          </a:prstGeom>
        </p:spPr>
      </p:pic>
      <p:cxnSp>
        <p:nvCxnSpPr>
          <p:cNvPr id="3" name="Straight Connector 2">
            <a:extLst>
              <a:ext uri="{FF2B5EF4-FFF2-40B4-BE49-F238E27FC236}">
                <a16:creationId xmlns:a16="http://schemas.microsoft.com/office/drawing/2014/main" id="{8B3ED494-05F9-9889-7F54-E80B5B5E75AD}"/>
              </a:ext>
            </a:extLst>
          </p:cNvPr>
          <p:cNvCxnSpPr/>
          <p:nvPr/>
        </p:nvCxnSpPr>
        <p:spPr>
          <a:xfrm>
            <a:off x="228600" y="3505200"/>
            <a:ext cx="46853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063B7D9-B534-9490-C177-84811D27355E}"/>
              </a:ext>
            </a:extLst>
          </p:cNvPr>
          <p:cNvCxnSpPr/>
          <p:nvPr/>
        </p:nvCxnSpPr>
        <p:spPr>
          <a:xfrm>
            <a:off x="201407" y="4876800"/>
            <a:ext cx="4685369"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228C16B-E175-09FA-E9E3-FD6246B0F427}"/>
              </a:ext>
            </a:extLst>
          </p:cNvPr>
          <p:cNvSpPr/>
          <p:nvPr/>
        </p:nvSpPr>
        <p:spPr>
          <a:xfrm>
            <a:off x="4953425" y="3716576"/>
            <a:ext cx="1752175" cy="397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Flooding</a:t>
            </a:r>
          </a:p>
        </p:txBody>
      </p:sp>
      <p:sp>
        <p:nvSpPr>
          <p:cNvPr id="6" name="Rectangle 5">
            <a:extLst>
              <a:ext uri="{FF2B5EF4-FFF2-40B4-BE49-F238E27FC236}">
                <a16:creationId xmlns:a16="http://schemas.microsoft.com/office/drawing/2014/main" id="{DD83AE73-D5E3-E6F6-9068-304C057AA05B}"/>
              </a:ext>
            </a:extLst>
          </p:cNvPr>
          <p:cNvSpPr/>
          <p:nvPr/>
        </p:nvSpPr>
        <p:spPr>
          <a:xfrm>
            <a:off x="7136841" y="2667000"/>
            <a:ext cx="1752175" cy="397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Increased mold</a:t>
            </a:r>
          </a:p>
        </p:txBody>
      </p:sp>
      <p:sp>
        <p:nvSpPr>
          <p:cNvPr id="7" name="Rectangle 6">
            <a:extLst>
              <a:ext uri="{FF2B5EF4-FFF2-40B4-BE49-F238E27FC236}">
                <a16:creationId xmlns:a16="http://schemas.microsoft.com/office/drawing/2014/main" id="{6F55631B-BC35-A581-419A-34503BA63AE4}"/>
              </a:ext>
            </a:extLst>
          </p:cNvPr>
          <p:cNvSpPr/>
          <p:nvPr/>
        </p:nvSpPr>
        <p:spPr>
          <a:xfrm>
            <a:off x="7135673" y="3150076"/>
            <a:ext cx="1752175" cy="397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High waters</a:t>
            </a:r>
          </a:p>
        </p:txBody>
      </p:sp>
      <p:sp>
        <p:nvSpPr>
          <p:cNvPr id="8" name="Rectangle 7">
            <a:extLst>
              <a:ext uri="{FF2B5EF4-FFF2-40B4-BE49-F238E27FC236}">
                <a16:creationId xmlns:a16="http://schemas.microsoft.com/office/drawing/2014/main" id="{C708AB63-6B01-1992-121D-9C47BE782AD8}"/>
              </a:ext>
            </a:extLst>
          </p:cNvPr>
          <p:cNvSpPr/>
          <p:nvPr/>
        </p:nvSpPr>
        <p:spPr>
          <a:xfrm>
            <a:off x="7135673" y="3609549"/>
            <a:ext cx="1752175" cy="484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Increase in nutrient runoff</a:t>
            </a:r>
          </a:p>
        </p:txBody>
      </p:sp>
      <p:sp>
        <p:nvSpPr>
          <p:cNvPr id="9" name="Rectangle 8">
            <a:extLst>
              <a:ext uri="{FF2B5EF4-FFF2-40B4-BE49-F238E27FC236}">
                <a16:creationId xmlns:a16="http://schemas.microsoft.com/office/drawing/2014/main" id="{B5E0D17B-AED7-9FA5-EE6C-01AA89FA5CFC}"/>
              </a:ext>
            </a:extLst>
          </p:cNvPr>
          <p:cNvSpPr/>
          <p:nvPr/>
        </p:nvSpPr>
        <p:spPr>
          <a:xfrm>
            <a:off x="7135672" y="4156859"/>
            <a:ext cx="1752175" cy="484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Disruptions to infrastructure</a:t>
            </a:r>
          </a:p>
        </p:txBody>
      </p:sp>
      <p:sp>
        <p:nvSpPr>
          <p:cNvPr id="10" name="Rectangle 9">
            <a:extLst>
              <a:ext uri="{FF2B5EF4-FFF2-40B4-BE49-F238E27FC236}">
                <a16:creationId xmlns:a16="http://schemas.microsoft.com/office/drawing/2014/main" id="{FC4756E4-37F5-74FE-475C-C4F821001639}"/>
              </a:ext>
            </a:extLst>
          </p:cNvPr>
          <p:cNvSpPr/>
          <p:nvPr/>
        </p:nvSpPr>
        <p:spPr>
          <a:xfrm>
            <a:off x="7135671" y="4704167"/>
            <a:ext cx="1752175" cy="483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rPr>
              <a:t>Contaminated water</a:t>
            </a:r>
          </a:p>
        </p:txBody>
      </p:sp>
      <p:cxnSp>
        <p:nvCxnSpPr>
          <p:cNvPr id="12" name="Straight Arrow Connector 11">
            <a:extLst>
              <a:ext uri="{FF2B5EF4-FFF2-40B4-BE49-F238E27FC236}">
                <a16:creationId xmlns:a16="http://schemas.microsoft.com/office/drawing/2014/main" id="{98ECA632-07C0-AB95-878E-663D37E2393B}"/>
              </a:ext>
            </a:extLst>
          </p:cNvPr>
          <p:cNvCxnSpPr>
            <a:stCxn id="2" idx="3"/>
            <a:endCxn id="6" idx="1"/>
          </p:cNvCxnSpPr>
          <p:nvPr/>
        </p:nvCxnSpPr>
        <p:spPr>
          <a:xfrm flipV="1">
            <a:off x="6705600" y="2865525"/>
            <a:ext cx="431241" cy="1049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B0941C1-849F-8826-68F1-C32381BBDBD1}"/>
              </a:ext>
            </a:extLst>
          </p:cNvPr>
          <p:cNvCxnSpPr>
            <a:stCxn id="2" idx="3"/>
            <a:endCxn id="7" idx="1"/>
          </p:cNvCxnSpPr>
          <p:nvPr/>
        </p:nvCxnSpPr>
        <p:spPr>
          <a:xfrm flipV="1">
            <a:off x="6705600" y="3348601"/>
            <a:ext cx="430073" cy="566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1B6B574-D77E-59AE-0E7E-50F4D066FA59}"/>
              </a:ext>
            </a:extLst>
          </p:cNvPr>
          <p:cNvCxnSpPr>
            <a:stCxn id="2" idx="3"/>
            <a:endCxn id="8" idx="1"/>
          </p:cNvCxnSpPr>
          <p:nvPr/>
        </p:nvCxnSpPr>
        <p:spPr>
          <a:xfrm flipV="1">
            <a:off x="6705600" y="3851993"/>
            <a:ext cx="430073" cy="63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2BC21DF-12AF-255F-F3A7-77EF5F1788BE}"/>
              </a:ext>
            </a:extLst>
          </p:cNvPr>
          <p:cNvCxnSpPr>
            <a:stCxn id="2" idx="3"/>
            <a:endCxn id="9" idx="1"/>
          </p:cNvCxnSpPr>
          <p:nvPr/>
        </p:nvCxnSpPr>
        <p:spPr>
          <a:xfrm>
            <a:off x="6705600" y="3915101"/>
            <a:ext cx="430072" cy="484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7BA1BCC-09FB-0B4F-4E36-8247612DB655}"/>
              </a:ext>
            </a:extLst>
          </p:cNvPr>
          <p:cNvCxnSpPr>
            <a:stCxn id="2" idx="3"/>
            <a:endCxn id="10" idx="1"/>
          </p:cNvCxnSpPr>
          <p:nvPr/>
        </p:nvCxnSpPr>
        <p:spPr>
          <a:xfrm>
            <a:off x="6705600" y="3915101"/>
            <a:ext cx="430071" cy="1030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C3EF767-2BBE-D16B-ABF0-A79E8CFA4F50}"/>
              </a:ext>
            </a:extLst>
          </p:cNvPr>
          <p:cNvCxnSpPr>
            <a:stCxn id="40" idx="3"/>
            <a:endCxn id="2" idx="1"/>
          </p:cNvCxnSpPr>
          <p:nvPr/>
        </p:nvCxnSpPr>
        <p:spPr>
          <a:xfrm>
            <a:off x="4762911" y="3871789"/>
            <a:ext cx="190514" cy="43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C36B159-9A1D-ABFD-9B8D-689181E90586}"/>
              </a:ext>
            </a:extLst>
          </p:cNvPr>
          <p:cNvSpPr/>
          <p:nvPr/>
        </p:nvSpPr>
        <p:spPr>
          <a:xfrm>
            <a:off x="9753600" y="2590800"/>
            <a:ext cx="2051462" cy="37953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schemeClr>
                </a:solidFill>
              </a:rPr>
              <a:t>Asthma &amp; Allergies</a:t>
            </a:r>
          </a:p>
        </p:txBody>
      </p:sp>
      <p:sp>
        <p:nvSpPr>
          <p:cNvPr id="24" name="Rectangle 23">
            <a:extLst>
              <a:ext uri="{FF2B5EF4-FFF2-40B4-BE49-F238E27FC236}">
                <a16:creationId xmlns:a16="http://schemas.microsoft.com/office/drawing/2014/main" id="{5C9C4E55-A01B-81C6-B514-A98737D542E2}"/>
              </a:ext>
            </a:extLst>
          </p:cNvPr>
          <p:cNvSpPr/>
          <p:nvPr/>
        </p:nvSpPr>
        <p:spPr>
          <a:xfrm>
            <a:off x="9753600" y="3124918"/>
            <a:ext cx="2051462" cy="48488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schemeClr>
                </a:solidFill>
              </a:rPr>
              <a:t>Water-related infection</a:t>
            </a:r>
          </a:p>
        </p:txBody>
      </p:sp>
      <p:sp>
        <p:nvSpPr>
          <p:cNvPr id="27" name="Rectangle 26">
            <a:extLst>
              <a:ext uri="{FF2B5EF4-FFF2-40B4-BE49-F238E27FC236}">
                <a16:creationId xmlns:a16="http://schemas.microsoft.com/office/drawing/2014/main" id="{FD491ED9-4E52-411B-15EF-BF531E0FD7DE}"/>
              </a:ext>
            </a:extLst>
          </p:cNvPr>
          <p:cNvSpPr/>
          <p:nvPr/>
        </p:nvSpPr>
        <p:spPr>
          <a:xfrm>
            <a:off x="9753600" y="3734373"/>
            <a:ext cx="2051462" cy="37953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schemeClr>
                </a:solidFill>
              </a:rPr>
              <a:t>Drowning &amp; Injury</a:t>
            </a:r>
          </a:p>
        </p:txBody>
      </p:sp>
      <p:sp>
        <p:nvSpPr>
          <p:cNvPr id="28" name="Rectangle 27">
            <a:extLst>
              <a:ext uri="{FF2B5EF4-FFF2-40B4-BE49-F238E27FC236}">
                <a16:creationId xmlns:a16="http://schemas.microsoft.com/office/drawing/2014/main" id="{E1BB12D5-82D5-1DEC-FB2C-402C36E2E420}"/>
              </a:ext>
            </a:extLst>
          </p:cNvPr>
          <p:cNvSpPr/>
          <p:nvPr/>
        </p:nvSpPr>
        <p:spPr>
          <a:xfrm>
            <a:off x="9753600" y="4267773"/>
            <a:ext cx="2051462" cy="4830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schemeClr>
                </a:solidFill>
              </a:rPr>
              <a:t>Food-related infection</a:t>
            </a:r>
          </a:p>
        </p:txBody>
      </p:sp>
      <p:sp>
        <p:nvSpPr>
          <p:cNvPr id="29" name="Rectangle 28">
            <a:extLst>
              <a:ext uri="{FF2B5EF4-FFF2-40B4-BE49-F238E27FC236}">
                <a16:creationId xmlns:a16="http://schemas.microsoft.com/office/drawing/2014/main" id="{5983B2D9-939E-2FA2-313B-DCF443455CB2}"/>
              </a:ext>
            </a:extLst>
          </p:cNvPr>
          <p:cNvSpPr/>
          <p:nvPr/>
        </p:nvSpPr>
        <p:spPr>
          <a:xfrm>
            <a:off x="9753600" y="4930615"/>
            <a:ext cx="2051462" cy="48015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schemeClr>
                </a:solidFill>
              </a:rPr>
              <a:t>Stress-related disorders</a:t>
            </a:r>
          </a:p>
        </p:txBody>
      </p:sp>
      <p:cxnSp>
        <p:nvCxnSpPr>
          <p:cNvPr id="31" name="Straight Arrow Connector 30">
            <a:extLst>
              <a:ext uri="{FF2B5EF4-FFF2-40B4-BE49-F238E27FC236}">
                <a16:creationId xmlns:a16="http://schemas.microsoft.com/office/drawing/2014/main" id="{A684685C-EFA8-865E-3ACD-0EF4048EF7C5}"/>
              </a:ext>
            </a:extLst>
          </p:cNvPr>
          <p:cNvCxnSpPr>
            <a:stCxn id="6" idx="3"/>
            <a:endCxn id="23" idx="1"/>
          </p:cNvCxnSpPr>
          <p:nvPr/>
        </p:nvCxnSpPr>
        <p:spPr>
          <a:xfrm flipV="1">
            <a:off x="8889016" y="2780568"/>
            <a:ext cx="864584" cy="84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1CBB280-E1D2-21EE-79BA-C1F4EC346887}"/>
              </a:ext>
            </a:extLst>
          </p:cNvPr>
          <p:cNvCxnSpPr>
            <a:stCxn id="6" idx="3"/>
            <a:endCxn id="29" idx="1"/>
          </p:cNvCxnSpPr>
          <p:nvPr/>
        </p:nvCxnSpPr>
        <p:spPr>
          <a:xfrm>
            <a:off x="8889016" y="2865525"/>
            <a:ext cx="864584" cy="2305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7631972-EAF7-C862-BE37-A04D6BF3A765}"/>
              </a:ext>
            </a:extLst>
          </p:cNvPr>
          <p:cNvCxnSpPr>
            <a:stCxn id="7" idx="3"/>
            <a:endCxn id="27" idx="1"/>
          </p:cNvCxnSpPr>
          <p:nvPr/>
        </p:nvCxnSpPr>
        <p:spPr>
          <a:xfrm>
            <a:off x="8887848" y="3348601"/>
            <a:ext cx="865752" cy="575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80E8B31-0FEB-4859-B693-BE9146117B51}"/>
              </a:ext>
            </a:extLst>
          </p:cNvPr>
          <p:cNvCxnSpPr>
            <a:stCxn id="7" idx="3"/>
            <a:endCxn id="29" idx="1"/>
          </p:cNvCxnSpPr>
          <p:nvPr/>
        </p:nvCxnSpPr>
        <p:spPr>
          <a:xfrm>
            <a:off x="8887848" y="3348601"/>
            <a:ext cx="865752" cy="1822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D69BDFA-8168-B35A-5A42-1A5B4DAC68AB}"/>
              </a:ext>
            </a:extLst>
          </p:cNvPr>
          <p:cNvCxnSpPr>
            <a:stCxn id="8" idx="3"/>
            <a:endCxn id="24" idx="1"/>
          </p:cNvCxnSpPr>
          <p:nvPr/>
        </p:nvCxnSpPr>
        <p:spPr>
          <a:xfrm flipV="1">
            <a:off x="8887848" y="3367361"/>
            <a:ext cx="865752" cy="484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1834171F-0307-8A91-8FDE-A8CDDE0A213C}"/>
              </a:ext>
            </a:extLst>
          </p:cNvPr>
          <p:cNvCxnSpPr>
            <a:stCxn id="9" idx="3"/>
            <a:endCxn id="28" idx="1"/>
          </p:cNvCxnSpPr>
          <p:nvPr/>
        </p:nvCxnSpPr>
        <p:spPr>
          <a:xfrm>
            <a:off x="8887847" y="4399302"/>
            <a:ext cx="865753" cy="110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33B7925-64AF-8B18-7777-C38BEB2BC887}"/>
              </a:ext>
            </a:extLst>
          </p:cNvPr>
          <p:cNvCxnSpPr>
            <a:stCxn id="9" idx="3"/>
            <a:endCxn id="29" idx="1"/>
          </p:cNvCxnSpPr>
          <p:nvPr/>
        </p:nvCxnSpPr>
        <p:spPr>
          <a:xfrm>
            <a:off x="8887847" y="4399302"/>
            <a:ext cx="865753" cy="771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6AD20DA-5386-946D-B0EC-D60E145403C8}"/>
              </a:ext>
            </a:extLst>
          </p:cNvPr>
          <p:cNvCxnSpPr>
            <a:stCxn id="10" idx="3"/>
            <a:endCxn id="24" idx="1"/>
          </p:cNvCxnSpPr>
          <p:nvPr/>
        </p:nvCxnSpPr>
        <p:spPr>
          <a:xfrm flipV="1">
            <a:off x="8887846" y="3367361"/>
            <a:ext cx="865754" cy="1578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38FBB34-370A-F865-CD6E-8E1F1D29CC98}"/>
              </a:ext>
            </a:extLst>
          </p:cNvPr>
          <p:cNvCxnSpPr>
            <a:stCxn id="10" idx="3"/>
            <a:endCxn id="28" idx="1"/>
          </p:cNvCxnSpPr>
          <p:nvPr/>
        </p:nvCxnSpPr>
        <p:spPr>
          <a:xfrm flipV="1">
            <a:off x="8887846" y="4509310"/>
            <a:ext cx="865754" cy="436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835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1D2BA6-43B4-BA8A-6862-D347890A4A7C}"/>
              </a:ext>
            </a:extLst>
          </p:cNvPr>
          <p:cNvSpPr>
            <a:spLocks noGrp="1"/>
          </p:cNvSpPr>
          <p:nvPr>
            <p:ph sz="quarter" idx="24"/>
          </p:nvPr>
        </p:nvSpPr>
        <p:spPr>
          <a:xfrm>
            <a:off x="459153" y="2213956"/>
            <a:ext cx="10160000" cy="3124200"/>
          </a:xfrm>
        </p:spPr>
        <p:txBody>
          <a:bodyPr/>
          <a:lstStyle/>
          <a:p>
            <a:r>
              <a:rPr lang="en-US" dirty="0"/>
              <a:t>Why do you think scientists study one part of a bigger system (ex- incidence of malaria in areas of drought)?</a:t>
            </a:r>
          </a:p>
          <a:p>
            <a:r>
              <a:rPr lang="en-US" dirty="0"/>
              <a:t>What are the challenges for a scientist trying to study a smaller part of a bigger system? Consider parts of a system and its boundaries.</a:t>
            </a:r>
          </a:p>
        </p:txBody>
      </p:sp>
      <p:sp>
        <p:nvSpPr>
          <p:cNvPr id="3" name="Content Placeholder 2">
            <a:extLst>
              <a:ext uri="{FF2B5EF4-FFF2-40B4-BE49-F238E27FC236}">
                <a16:creationId xmlns:a16="http://schemas.microsoft.com/office/drawing/2014/main" id="{95DE5418-4933-8263-30B8-00AE60AB767E}"/>
              </a:ext>
            </a:extLst>
          </p:cNvPr>
          <p:cNvSpPr>
            <a:spLocks noGrp="1"/>
          </p:cNvSpPr>
          <p:nvPr>
            <p:ph sz="quarter" idx="27"/>
          </p:nvPr>
        </p:nvSpPr>
        <p:spPr/>
        <p:txBody>
          <a:bodyPr/>
          <a:lstStyle/>
          <a:p>
            <a:r>
              <a:rPr lang="en-US" dirty="0"/>
              <a:t>Questions </a:t>
            </a:r>
          </a:p>
        </p:txBody>
      </p:sp>
      <p:sp>
        <p:nvSpPr>
          <p:cNvPr id="4" name="Content Placeholder 3">
            <a:extLst>
              <a:ext uri="{FF2B5EF4-FFF2-40B4-BE49-F238E27FC236}">
                <a16:creationId xmlns:a16="http://schemas.microsoft.com/office/drawing/2014/main" id="{3267E2CC-1087-5AE9-3387-FBA17BDA337F}"/>
              </a:ext>
            </a:extLst>
          </p:cNvPr>
          <p:cNvSpPr>
            <a:spLocks noGrp="1"/>
          </p:cNvSpPr>
          <p:nvPr>
            <p:ph sz="quarter" idx="28"/>
          </p:nvPr>
        </p:nvSpPr>
        <p:spPr/>
        <p:txBody>
          <a:bodyPr/>
          <a:lstStyle/>
          <a:p>
            <a:r>
              <a:rPr lang="en-US" dirty="0"/>
              <a:t>How Scientists Study the Climate and Health System</a:t>
            </a:r>
          </a:p>
        </p:txBody>
      </p:sp>
      <p:sp>
        <p:nvSpPr>
          <p:cNvPr id="5" name="Slide Number Placeholder 4">
            <a:extLst>
              <a:ext uri="{FF2B5EF4-FFF2-40B4-BE49-F238E27FC236}">
                <a16:creationId xmlns:a16="http://schemas.microsoft.com/office/drawing/2014/main" id="{45A96BF4-2E5C-D8F6-D7BD-FAE675460C23}"/>
              </a:ext>
            </a:extLst>
          </p:cNvPr>
          <p:cNvSpPr>
            <a:spLocks noGrp="1"/>
          </p:cNvSpPr>
          <p:nvPr>
            <p:ph type="sldNum" sz="quarter" idx="12"/>
          </p:nvPr>
        </p:nvSpPr>
        <p:spPr/>
        <p:txBody>
          <a:bodyPr/>
          <a:lstStyle/>
          <a:p>
            <a:fld id="{343C0840-CE41-4B4E-A48A-9512E8024860}" type="slidenum">
              <a:rPr lang="en-US" smtClean="0"/>
              <a:pPr/>
              <a:t>17</a:t>
            </a:fld>
            <a:endParaRPr lang="en-US"/>
          </a:p>
        </p:txBody>
      </p:sp>
      <p:pic>
        <p:nvPicPr>
          <p:cNvPr id="10" name="Graphic 9" descr="A stack of books">
            <a:extLst>
              <a:ext uri="{FF2B5EF4-FFF2-40B4-BE49-F238E27FC236}">
                <a16:creationId xmlns:a16="http://schemas.microsoft.com/office/drawing/2014/main" id="{56A948F3-6439-58BA-DBB1-C5794F2414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39200" y="2860431"/>
            <a:ext cx="3997569" cy="3997569"/>
          </a:xfrm>
          <a:prstGeom prst="rect">
            <a:avLst/>
          </a:prstGeom>
        </p:spPr>
      </p:pic>
    </p:spTree>
    <p:extLst>
      <p:ext uri="{BB962C8B-B14F-4D97-AF65-F5344CB8AC3E}">
        <p14:creationId xmlns:p14="http://schemas.microsoft.com/office/powerpoint/2010/main" val="3322103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02E67C-B9E3-10E3-AB6F-0FB3AB591E63}"/>
              </a:ext>
            </a:extLst>
          </p:cNvPr>
          <p:cNvSpPr>
            <a:spLocks noGrp="1"/>
          </p:cNvSpPr>
          <p:nvPr>
            <p:ph sz="quarter" idx="24"/>
          </p:nvPr>
        </p:nvSpPr>
        <p:spPr/>
        <p:txBody>
          <a:bodyPr/>
          <a:lstStyle/>
          <a:p>
            <a:r>
              <a:rPr lang="en-US" dirty="0"/>
              <a:t>Important to study the system to understand how climate impacts human health</a:t>
            </a:r>
          </a:p>
          <a:p>
            <a:r>
              <a:rPr lang="en-US" dirty="0"/>
              <a:t>Scientists and policymakers also need to consider other systems connected to the system they’re interested in when advocating for strategies that protect human health</a:t>
            </a:r>
          </a:p>
        </p:txBody>
      </p:sp>
      <p:sp>
        <p:nvSpPr>
          <p:cNvPr id="3" name="Content Placeholder 2">
            <a:extLst>
              <a:ext uri="{FF2B5EF4-FFF2-40B4-BE49-F238E27FC236}">
                <a16:creationId xmlns:a16="http://schemas.microsoft.com/office/drawing/2014/main" id="{D86676B0-C572-5BA4-25BC-F6BFC70F3251}"/>
              </a:ext>
            </a:extLst>
          </p:cNvPr>
          <p:cNvSpPr>
            <a:spLocks noGrp="1"/>
          </p:cNvSpPr>
          <p:nvPr>
            <p:ph sz="quarter" idx="27"/>
          </p:nvPr>
        </p:nvSpPr>
        <p:spPr/>
        <p:txBody>
          <a:bodyPr/>
          <a:lstStyle/>
          <a:p>
            <a:r>
              <a:rPr lang="en-US" dirty="0"/>
              <a:t>Conclusion</a:t>
            </a:r>
          </a:p>
        </p:txBody>
      </p:sp>
      <p:sp>
        <p:nvSpPr>
          <p:cNvPr id="4" name="Content Placeholder 3">
            <a:extLst>
              <a:ext uri="{FF2B5EF4-FFF2-40B4-BE49-F238E27FC236}">
                <a16:creationId xmlns:a16="http://schemas.microsoft.com/office/drawing/2014/main" id="{41331BD3-E9BC-AC30-117C-CCF1139DA51C}"/>
              </a:ext>
            </a:extLst>
          </p:cNvPr>
          <p:cNvSpPr>
            <a:spLocks noGrp="1"/>
          </p:cNvSpPr>
          <p:nvPr>
            <p:ph sz="quarter" idx="28"/>
          </p:nvPr>
        </p:nvSpPr>
        <p:spPr/>
        <p:txBody>
          <a:bodyPr/>
          <a:lstStyle/>
          <a:p>
            <a:r>
              <a:rPr lang="en-US" dirty="0"/>
              <a:t>Climate and health system is complex</a:t>
            </a:r>
          </a:p>
        </p:txBody>
      </p:sp>
      <p:sp>
        <p:nvSpPr>
          <p:cNvPr id="5" name="Slide Number Placeholder 4">
            <a:extLst>
              <a:ext uri="{FF2B5EF4-FFF2-40B4-BE49-F238E27FC236}">
                <a16:creationId xmlns:a16="http://schemas.microsoft.com/office/drawing/2014/main" id="{95A6BC68-44A5-6CFC-28D2-99CD62165623}"/>
              </a:ext>
            </a:extLst>
          </p:cNvPr>
          <p:cNvSpPr>
            <a:spLocks noGrp="1"/>
          </p:cNvSpPr>
          <p:nvPr>
            <p:ph type="sldNum" sz="quarter" idx="12"/>
          </p:nvPr>
        </p:nvSpPr>
        <p:spPr/>
        <p:txBody>
          <a:bodyPr/>
          <a:lstStyle/>
          <a:p>
            <a:fld id="{343C0840-CE41-4B4E-A48A-9512E8024860}" type="slidenum">
              <a:rPr lang="en-US" smtClean="0"/>
              <a:pPr/>
              <a:t>18</a:t>
            </a:fld>
            <a:endParaRPr lang="en-US"/>
          </a:p>
        </p:txBody>
      </p:sp>
      <p:pic>
        <p:nvPicPr>
          <p:cNvPr id="8" name="Graphic 7" descr="A lightbulb">
            <a:extLst>
              <a:ext uri="{FF2B5EF4-FFF2-40B4-BE49-F238E27FC236}">
                <a16:creationId xmlns:a16="http://schemas.microsoft.com/office/drawing/2014/main" id="{7AAF8C8E-ED3E-EF10-3788-B41F9D2A9F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9200" y="2667000"/>
            <a:ext cx="3886200" cy="3886200"/>
          </a:xfrm>
          <a:prstGeom prst="rect">
            <a:avLst/>
          </a:prstGeom>
        </p:spPr>
      </p:pic>
    </p:spTree>
    <p:extLst>
      <p:ext uri="{BB962C8B-B14F-4D97-AF65-F5344CB8AC3E}">
        <p14:creationId xmlns:p14="http://schemas.microsoft.com/office/powerpoint/2010/main" val="938681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4"/>
          </p:nvPr>
        </p:nvSpPr>
        <p:spPr>
          <a:xfrm>
            <a:off x="762000" y="2286000"/>
            <a:ext cx="8610600" cy="1464300"/>
          </a:xfrm>
        </p:spPr>
        <p:txBody>
          <a:bodyPr>
            <a:noAutofit/>
          </a:bodyPr>
          <a:lstStyle/>
          <a:p>
            <a:pPr marL="0" indent="0">
              <a:buNone/>
            </a:pPr>
            <a:r>
              <a:rPr lang="en-US" sz="1800" b="1" dirty="0">
                <a:solidFill>
                  <a:schemeClr val="accent1"/>
                </a:solidFill>
              </a:rPr>
              <a:t>Mitigation strategies: </a:t>
            </a:r>
            <a:r>
              <a:rPr lang="en-US" sz="1800" dirty="0">
                <a:solidFill>
                  <a:schemeClr val="tx2"/>
                </a:solidFill>
              </a:rPr>
              <a:t>Actions we can take to reduce the severity of climate change by reducing greenhouse gas emissions</a:t>
            </a:r>
            <a:r>
              <a:rPr lang="en-US" sz="2400" dirty="0">
                <a:solidFill>
                  <a:schemeClr val="tx2"/>
                </a:solidFill>
              </a:rPr>
              <a:t>.</a:t>
            </a:r>
            <a:endParaRPr lang="en-US" sz="1800" dirty="0"/>
          </a:p>
          <a:p>
            <a:r>
              <a:rPr lang="en-US" sz="1800" b="1" dirty="0">
                <a:solidFill>
                  <a:schemeClr val="accent1"/>
                </a:solidFill>
              </a:rPr>
              <a:t>Adaption strategies: </a:t>
            </a:r>
            <a:r>
              <a:rPr lang="en-US" sz="1800" dirty="0">
                <a:solidFill>
                  <a:schemeClr val="tx2"/>
                </a:solidFill>
              </a:rPr>
              <a:t>Actions we can take to reduce our risk/vulnerability to climate impacts. </a:t>
            </a:r>
          </a:p>
        </p:txBody>
      </p:sp>
      <p:sp>
        <p:nvSpPr>
          <p:cNvPr id="4" name="Content Placeholder 3"/>
          <p:cNvSpPr>
            <a:spLocks noGrp="1"/>
          </p:cNvSpPr>
          <p:nvPr>
            <p:ph sz="quarter" idx="27"/>
          </p:nvPr>
        </p:nvSpPr>
        <p:spPr>
          <a:xfrm>
            <a:off x="1016000" y="457200"/>
            <a:ext cx="10160000" cy="381000"/>
          </a:xfrm>
        </p:spPr>
        <p:txBody>
          <a:bodyPr/>
          <a:lstStyle/>
          <a:p>
            <a:r>
              <a:rPr lang="en-US" dirty="0"/>
              <a:t>Elaboration</a:t>
            </a:r>
          </a:p>
        </p:txBody>
      </p:sp>
      <p:sp>
        <p:nvSpPr>
          <p:cNvPr id="5" name="Content Placeholder 4"/>
          <p:cNvSpPr>
            <a:spLocks noGrp="1"/>
          </p:cNvSpPr>
          <p:nvPr>
            <p:ph sz="quarter" idx="28"/>
          </p:nvPr>
        </p:nvSpPr>
        <p:spPr>
          <a:xfrm>
            <a:off x="1016000" y="838200"/>
            <a:ext cx="7594600" cy="533400"/>
          </a:xfrm>
        </p:spPr>
        <p:txBody>
          <a:bodyPr/>
          <a:lstStyle/>
          <a:p>
            <a:r>
              <a:rPr lang="en-US" dirty="0"/>
              <a:t>Greenhouse gas emissions from human activities drive the climate changes discussed </a:t>
            </a:r>
          </a:p>
          <a:p>
            <a:endParaRPr lang="en-US" dirty="0"/>
          </a:p>
        </p:txBody>
      </p:sp>
      <p:pic>
        <p:nvPicPr>
          <p:cNvPr id="15" name="Graphic 14" descr="A puzzle piece">
            <a:extLst>
              <a:ext uri="{FF2B5EF4-FFF2-40B4-BE49-F238E27FC236}">
                <a16:creationId xmlns:a16="http://schemas.microsoft.com/office/drawing/2014/main" id="{2B677B04-E33F-AB5A-18A5-6EDA50CECC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806600">
            <a:off x="7436684" y="-609599"/>
            <a:ext cx="4419600" cy="4419600"/>
          </a:xfrm>
          <a:prstGeom prst="rect">
            <a:avLst/>
          </a:prstGeom>
        </p:spPr>
      </p:pic>
      <p:pic>
        <p:nvPicPr>
          <p:cNvPr id="17" name="Graphic 16" descr="A puzzle piece">
            <a:extLst>
              <a:ext uri="{FF2B5EF4-FFF2-40B4-BE49-F238E27FC236}">
                <a16:creationId xmlns:a16="http://schemas.microsoft.com/office/drawing/2014/main" id="{FBD5396C-DD1C-231A-06AD-8711660A07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1153312">
            <a:off x="8351084" y="2009073"/>
            <a:ext cx="4572000" cy="4572000"/>
          </a:xfrm>
          <a:prstGeom prst="rect">
            <a:avLst/>
          </a:prstGeom>
        </p:spPr>
      </p:pic>
      <p:sp>
        <p:nvSpPr>
          <p:cNvPr id="2" name="Content Placeholder 4">
            <a:extLst>
              <a:ext uri="{FF2B5EF4-FFF2-40B4-BE49-F238E27FC236}">
                <a16:creationId xmlns:a16="http://schemas.microsoft.com/office/drawing/2014/main" id="{46B8DB43-FFDD-52D2-15E5-6FA7E81FE8AE}"/>
              </a:ext>
            </a:extLst>
          </p:cNvPr>
          <p:cNvSpPr txBox="1">
            <a:spLocks/>
          </p:cNvSpPr>
          <p:nvPr/>
        </p:nvSpPr>
        <p:spPr>
          <a:xfrm>
            <a:off x="1016000" y="3810000"/>
            <a:ext cx="7594600" cy="533400"/>
          </a:xfrm>
          <a:prstGeom prst="rect">
            <a:avLst/>
          </a:prstGeom>
        </p:spPr>
        <p:txBody>
          <a:bodyPr>
            <a:noAutofit/>
          </a:bodyPr>
          <a:lstStyle>
            <a:lvl1pPr marL="342894" marR="0" indent="-342894" algn="l" defTabSz="914384" rtl="0" eaLnBrk="1" fontAlgn="auto" latinLnBrk="0" hangingPunct="1">
              <a:lnSpc>
                <a:spcPct val="100000"/>
              </a:lnSpc>
              <a:spcBef>
                <a:spcPts val="1200"/>
              </a:spcBef>
              <a:spcAft>
                <a:spcPts val="0"/>
              </a:spcAft>
              <a:buClr>
                <a:srgbClr val="0070C0"/>
              </a:buClr>
              <a:buSzPct val="120000"/>
              <a:buFont typeface="Arial" pitchFamily="34" charset="0"/>
              <a:buNone/>
              <a:tabLst/>
              <a:defRPr sz="3000" kern="1200" baseline="0">
                <a:solidFill>
                  <a:srgbClr val="0B65B7"/>
                </a:solidFill>
                <a:latin typeface="Arial Black" pitchFamily="34" charset="0"/>
                <a:ea typeface="+mn-ea"/>
                <a:cs typeface="Arial" pitchFamily="34" charset="0"/>
              </a:defRPr>
            </a:lvl1pPr>
            <a:lvl2pPr marL="742937" indent="-285745" algn="l" defTabSz="9143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0" indent="-228596" algn="l" defTabSz="9143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72" indent="-228596"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64" indent="-228596"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56" indent="-228596"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48" indent="-228596"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40" indent="-228596"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32" indent="-228596"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Consider health co-benefits</a:t>
            </a:r>
          </a:p>
          <a:p>
            <a:endParaRPr lang="en-US" dirty="0"/>
          </a:p>
        </p:txBody>
      </p:sp>
      <p:sp>
        <p:nvSpPr>
          <p:cNvPr id="6" name="Content Placeholder 2">
            <a:extLst>
              <a:ext uri="{FF2B5EF4-FFF2-40B4-BE49-F238E27FC236}">
                <a16:creationId xmlns:a16="http://schemas.microsoft.com/office/drawing/2014/main" id="{8EA65956-B060-A42A-3FA7-1B901FC5269F}"/>
              </a:ext>
            </a:extLst>
          </p:cNvPr>
          <p:cNvSpPr txBox="1">
            <a:spLocks/>
          </p:cNvSpPr>
          <p:nvPr/>
        </p:nvSpPr>
        <p:spPr>
          <a:xfrm>
            <a:off x="788504" y="4343400"/>
            <a:ext cx="8610600" cy="1464300"/>
          </a:xfrm>
          <a:prstGeom prst="rect">
            <a:avLst/>
          </a:prstGeom>
        </p:spPr>
        <p:txBody>
          <a:bodyPr>
            <a:noAutofit/>
          </a:bodyPr>
          <a:lstStyle>
            <a:lvl1pPr marL="342894" indent="-342894" algn="l" defTabSz="914384" rtl="0" eaLnBrk="1" latinLnBrk="0" hangingPunct="1">
              <a:lnSpc>
                <a:spcPct val="100000"/>
              </a:lnSpc>
              <a:spcBef>
                <a:spcPts val="1200"/>
              </a:spcBef>
              <a:buClr>
                <a:srgbClr val="0070C0"/>
              </a:buClr>
              <a:buSzPct val="120000"/>
              <a:buFontTx/>
              <a:buNone/>
              <a:defRPr sz="2400" kern="1200" baseline="0">
                <a:solidFill>
                  <a:schemeClr val="tx1"/>
                </a:solidFill>
                <a:latin typeface="Arial" pitchFamily="34" charset="0"/>
                <a:ea typeface="+mn-ea"/>
                <a:cs typeface="Arial" pitchFamily="34" charset="0"/>
              </a:defRPr>
            </a:lvl1pPr>
            <a:lvl2pPr marL="742937" indent="-285745" algn="l" defTabSz="9143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0" indent="-228596" algn="l" defTabSz="9143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72" indent="-228596"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64" indent="-228596"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56" indent="-228596"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48" indent="-228596"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40" indent="-228596"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32" indent="-228596"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1800" dirty="0">
                <a:solidFill>
                  <a:schemeClr val="tx2"/>
                </a:solidFill>
              </a:rPr>
              <a:t>Implementing renewable energy technologies means fewer greenhouse gas emissions and also reduced emissions of particulate matter, thus improving air quality AND overall improved cardiopulmonary health.</a:t>
            </a:r>
          </a:p>
          <a:p>
            <a:r>
              <a:rPr lang="en-US" sz="1800" dirty="0">
                <a:solidFill>
                  <a:schemeClr val="tx2"/>
                </a:solidFill>
              </a:rPr>
              <a:t>Note: these health co-benefits may have an even bigger impact to already vulnerable populations (e.g. those with asthma). </a:t>
            </a:r>
          </a:p>
        </p:txBody>
      </p:sp>
    </p:spTree>
    <p:extLst>
      <p:ext uri="{BB962C8B-B14F-4D97-AF65-F5344CB8AC3E}">
        <p14:creationId xmlns:p14="http://schemas.microsoft.com/office/powerpoint/2010/main" val="4100335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923636" y="533400"/>
            <a:ext cx="5934364" cy="914400"/>
          </a:xfrm>
        </p:spPr>
        <p:txBody>
          <a:bodyPr>
            <a:noAutofit/>
          </a:bodyPr>
          <a:lstStyle/>
          <a:p>
            <a:r>
              <a:rPr lang="en-US" sz="4800" b="1" dirty="0"/>
              <a:t>Learning Objectives</a:t>
            </a:r>
          </a:p>
        </p:txBody>
      </p:sp>
      <p:sp>
        <p:nvSpPr>
          <p:cNvPr id="7" name="Text Placeholder 6"/>
          <p:cNvSpPr>
            <a:spLocks noGrp="1"/>
          </p:cNvSpPr>
          <p:nvPr>
            <p:ph type="body" sz="quarter" idx="15"/>
          </p:nvPr>
        </p:nvSpPr>
        <p:spPr>
          <a:xfrm>
            <a:off x="879756" y="2093596"/>
            <a:ext cx="11159843" cy="2554604"/>
          </a:xfrm>
        </p:spPr>
        <p:txBody>
          <a:bodyPr>
            <a:normAutofit fontScale="85000" lnSpcReduction="10000"/>
          </a:bodyPr>
          <a:lstStyle/>
          <a:p>
            <a:pPr marL="0" indent="0"/>
            <a:r>
              <a:rPr lang="en-US" dirty="0"/>
              <a:t>- Describe the impacts of a changing climate on human health</a:t>
            </a:r>
          </a:p>
          <a:p>
            <a:pPr marL="0" indent="0"/>
            <a:r>
              <a:rPr lang="en-US" dirty="0"/>
              <a:t>- Discuss vulnerable populations</a:t>
            </a:r>
          </a:p>
          <a:p>
            <a:pPr marL="0" indent="0"/>
            <a:r>
              <a:rPr lang="en-US" dirty="0"/>
              <a:t>- Apply systems thinking to create a visual model of health implications</a:t>
            </a:r>
          </a:p>
          <a:p>
            <a:pPr marL="0" indent="0"/>
            <a:r>
              <a:rPr lang="en-US" dirty="0"/>
              <a:t>- Consider benefits of climate mitigation on human health</a:t>
            </a:r>
          </a:p>
          <a:p>
            <a:pPr marL="0" indent="0"/>
            <a:r>
              <a:rPr lang="en-US" dirty="0"/>
              <a:t>- Evaluate adaption strategies that are protective of human health</a:t>
            </a:r>
          </a:p>
        </p:txBody>
      </p:sp>
    </p:spTree>
    <p:extLst>
      <p:ext uri="{BB962C8B-B14F-4D97-AF65-F5344CB8AC3E}">
        <p14:creationId xmlns:p14="http://schemas.microsoft.com/office/powerpoint/2010/main" val="256475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1EBA4A-A30C-7B2D-EBFD-CC9B982B8F79}"/>
              </a:ext>
            </a:extLst>
          </p:cNvPr>
          <p:cNvSpPr>
            <a:spLocks noGrp="1"/>
          </p:cNvSpPr>
          <p:nvPr>
            <p:ph sz="quarter" idx="24"/>
          </p:nvPr>
        </p:nvSpPr>
        <p:spPr>
          <a:xfrm>
            <a:off x="762000" y="2286000"/>
            <a:ext cx="10160000" cy="3124200"/>
          </a:xfrm>
        </p:spPr>
        <p:txBody>
          <a:bodyPr>
            <a:normAutofit fontScale="92500"/>
          </a:bodyPr>
          <a:lstStyle/>
          <a:p>
            <a:r>
              <a:rPr lang="en-US" sz="2000" dirty="0"/>
              <a:t>Identify personal (individual) and societal (collective) solutions that could be advanced to:</a:t>
            </a:r>
          </a:p>
          <a:p>
            <a:pPr lvl="1"/>
            <a:r>
              <a:rPr lang="en-US" sz="2400" dirty="0"/>
              <a:t>Prevent negative health outcomes from occurring in a changing climate</a:t>
            </a:r>
          </a:p>
          <a:p>
            <a:pPr lvl="1"/>
            <a:r>
              <a:rPr lang="en-US" sz="2400" dirty="0"/>
              <a:t>Promote preparedness/adaption so that the negative health outcomes are less severe or occur to a lesser extent than without intervention</a:t>
            </a:r>
          </a:p>
          <a:p>
            <a:r>
              <a:rPr lang="en-US" sz="2000" dirty="0"/>
              <a:t>Investigate local adaption strategies either being planned or implemented to address health outcomes</a:t>
            </a:r>
          </a:p>
          <a:p>
            <a:r>
              <a:rPr lang="en-US" sz="2000" dirty="0"/>
              <a:t>Evaluate pros and cons of implementation and share strategies</a:t>
            </a:r>
          </a:p>
        </p:txBody>
      </p:sp>
      <p:sp>
        <p:nvSpPr>
          <p:cNvPr id="3" name="Content Placeholder 2">
            <a:extLst>
              <a:ext uri="{FF2B5EF4-FFF2-40B4-BE49-F238E27FC236}">
                <a16:creationId xmlns:a16="http://schemas.microsoft.com/office/drawing/2014/main" id="{CAF44546-A700-26D4-E4F1-EBAEDF400C1E}"/>
              </a:ext>
            </a:extLst>
          </p:cNvPr>
          <p:cNvSpPr>
            <a:spLocks noGrp="1"/>
          </p:cNvSpPr>
          <p:nvPr>
            <p:ph sz="quarter" idx="27"/>
          </p:nvPr>
        </p:nvSpPr>
        <p:spPr/>
        <p:txBody>
          <a:bodyPr/>
          <a:lstStyle/>
          <a:p>
            <a:r>
              <a:rPr lang="en-US" dirty="0"/>
              <a:t>Task</a:t>
            </a:r>
          </a:p>
        </p:txBody>
      </p:sp>
      <p:sp>
        <p:nvSpPr>
          <p:cNvPr id="4" name="Content Placeholder 3">
            <a:extLst>
              <a:ext uri="{FF2B5EF4-FFF2-40B4-BE49-F238E27FC236}">
                <a16:creationId xmlns:a16="http://schemas.microsoft.com/office/drawing/2014/main" id="{F9FD708F-A7DB-7CE3-2BFD-9E8B02CF764A}"/>
              </a:ext>
            </a:extLst>
          </p:cNvPr>
          <p:cNvSpPr>
            <a:spLocks noGrp="1"/>
          </p:cNvSpPr>
          <p:nvPr>
            <p:ph sz="quarter" idx="28"/>
          </p:nvPr>
        </p:nvSpPr>
        <p:spPr/>
        <p:txBody>
          <a:bodyPr/>
          <a:lstStyle/>
          <a:p>
            <a:r>
              <a:rPr lang="en-US" dirty="0"/>
              <a:t>How Climate Mitigation Will Impact Health Outcomes</a:t>
            </a:r>
          </a:p>
          <a:p>
            <a:endParaRPr lang="en-US" dirty="0"/>
          </a:p>
        </p:txBody>
      </p:sp>
      <p:sp>
        <p:nvSpPr>
          <p:cNvPr id="5" name="Slide Number Placeholder 4">
            <a:extLst>
              <a:ext uri="{FF2B5EF4-FFF2-40B4-BE49-F238E27FC236}">
                <a16:creationId xmlns:a16="http://schemas.microsoft.com/office/drawing/2014/main" id="{6A8D5FD7-56DB-1816-6FCC-C1149E3419CB}"/>
              </a:ext>
            </a:extLst>
          </p:cNvPr>
          <p:cNvSpPr>
            <a:spLocks noGrp="1"/>
          </p:cNvSpPr>
          <p:nvPr>
            <p:ph type="sldNum" sz="quarter" idx="12"/>
          </p:nvPr>
        </p:nvSpPr>
        <p:spPr/>
        <p:txBody>
          <a:bodyPr/>
          <a:lstStyle/>
          <a:p>
            <a:fld id="{343C0840-CE41-4B4E-A48A-9512E8024860}" type="slidenum">
              <a:rPr lang="en-US" smtClean="0"/>
              <a:pPr/>
              <a:t>20</a:t>
            </a:fld>
            <a:endParaRPr lang="en-US"/>
          </a:p>
        </p:txBody>
      </p:sp>
    </p:spTree>
    <p:extLst>
      <p:ext uri="{BB962C8B-B14F-4D97-AF65-F5344CB8AC3E}">
        <p14:creationId xmlns:p14="http://schemas.microsoft.com/office/powerpoint/2010/main" val="3374977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B275A8-CF8F-4472-B87F-225604E0CECA}"/>
              </a:ext>
            </a:extLst>
          </p:cNvPr>
          <p:cNvSpPr>
            <a:spLocks noGrp="1"/>
          </p:cNvSpPr>
          <p:nvPr>
            <p:ph sz="quarter" idx="24"/>
          </p:nvPr>
        </p:nvSpPr>
        <p:spPr/>
        <p:txBody>
          <a:bodyPr>
            <a:normAutofit/>
          </a:bodyPr>
          <a:lstStyle/>
          <a:p>
            <a:pPr marL="0" indent="0">
              <a:buNone/>
            </a:pPr>
            <a:r>
              <a:rPr lang="en-US" dirty="0"/>
              <a:t>Write a paragraph for your assigned chapter of the 2016 Climate and Health Assessment that describes relevant health co-benefits of climate mitigation efforts and describes adaptation strategies that could be implemented to protect human health in light of climate change.</a:t>
            </a:r>
          </a:p>
        </p:txBody>
      </p:sp>
      <p:sp>
        <p:nvSpPr>
          <p:cNvPr id="3" name="Content Placeholder 2">
            <a:extLst>
              <a:ext uri="{FF2B5EF4-FFF2-40B4-BE49-F238E27FC236}">
                <a16:creationId xmlns:a16="http://schemas.microsoft.com/office/drawing/2014/main" id="{2BDF450C-5531-37B3-E336-BA5C9590EC9D}"/>
              </a:ext>
            </a:extLst>
          </p:cNvPr>
          <p:cNvSpPr>
            <a:spLocks noGrp="1"/>
          </p:cNvSpPr>
          <p:nvPr>
            <p:ph sz="quarter" idx="27"/>
          </p:nvPr>
        </p:nvSpPr>
        <p:spPr/>
        <p:txBody>
          <a:bodyPr/>
          <a:lstStyle/>
          <a:p>
            <a:r>
              <a:rPr lang="en-US" dirty="0"/>
              <a:t>Activity- Evaluation</a:t>
            </a:r>
          </a:p>
        </p:txBody>
      </p:sp>
      <p:sp>
        <p:nvSpPr>
          <p:cNvPr id="4" name="Content Placeholder 3">
            <a:extLst>
              <a:ext uri="{FF2B5EF4-FFF2-40B4-BE49-F238E27FC236}">
                <a16:creationId xmlns:a16="http://schemas.microsoft.com/office/drawing/2014/main" id="{E611CC20-A894-778A-C7CB-F3746B62437F}"/>
              </a:ext>
            </a:extLst>
          </p:cNvPr>
          <p:cNvSpPr>
            <a:spLocks noGrp="1"/>
          </p:cNvSpPr>
          <p:nvPr>
            <p:ph sz="quarter" idx="28"/>
          </p:nvPr>
        </p:nvSpPr>
        <p:spPr/>
        <p:txBody>
          <a:bodyPr/>
          <a:lstStyle/>
          <a:p>
            <a:r>
              <a:rPr lang="en-US" dirty="0"/>
              <a:t>Evaluating an Adaptation Strategy: Option 1</a:t>
            </a:r>
          </a:p>
        </p:txBody>
      </p:sp>
      <p:sp>
        <p:nvSpPr>
          <p:cNvPr id="5" name="Slide Number Placeholder 4">
            <a:extLst>
              <a:ext uri="{FF2B5EF4-FFF2-40B4-BE49-F238E27FC236}">
                <a16:creationId xmlns:a16="http://schemas.microsoft.com/office/drawing/2014/main" id="{76E16091-7CA0-AF0C-CB5A-D89680C6BAE3}"/>
              </a:ext>
            </a:extLst>
          </p:cNvPr>
          <p:cNvSpPr>
            <a:spLocks noGrp="1"/>
          </p:cNvSpPr>
          <p:nvPr>
            <p:ph type="sldNum" sz="quarter" idx="12"/>
          </p:nvPr>
        </p:nvSpPr>
        <p:spPr/>
        <p:txBody>
          <a:bodyPr/>
          <a:lstStyle/>
          <a:p>
            <a:fld id="{343C0840-CE41-4B4E-A48A-9512E8024860}" type="slidenum">
              <a:rPr lang="en-US" smtClean="0"/>
              <a:pPr/>
              <a:t>21</a:t>
            </a:fld>
            <a:endParaRPr lang="en-US"/>
          </a:p>
        </p:txBody>
      </p:sp>
      <p:pic>
        <p:nvPicPr>
          <p:cNvPr id="7" name="Picture 6">
            <a:extLst>
              <a:ext uri="{FF2B5EF4-FFF2-40B4-BE49-F238E27FC236}">
                <a16:creationId xmlns:a16="http://schemas.microsoft.com/office/drawing/2014/main" id="{E70599EB-A3BA-A648-C43D-87BBBAAD7E92}"/>
              </a:ext>
            </a:extLst>
          </p:cNvPr>
          <p:cNvPicPr>
            <a:picLocks noChangeAspect="1"/>
          </p:cNvPicPr>
          <p:nvPr/>
        </p:nvPicPr>
        <p:blipFill>
          <a:blip r:embed="rId3"/>
          <a:stretch>
            <a:fillRect/>
          </a:stretch>
        </p:blipFill>
        <p:spPr>
          <a:xfrm>
            <a:off x="1952625" y="3705225"/>
            <a:ext cx="8286750" cy="1857375"/>
          </a:xfrm>
          <a:prstGeom prst="rect">
            <a:avLst/>
          </a:prstGeom>
        </p:spPr>
      </p:pic>
    </p:spTree>
    <p:extLst>
      <p:ext uri="{BB962C8B-B14F-4D97-AF65-F5344CB8AC3E}">
        <p14:creationId xmlns:p14="http://schemas.microsoft.com/office/powerpoint/2010/main" val="3210483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B275A8-CF8F-4472-B87F-225604E0CECA}"/>
              </a:ext>
            </a:extLst>
          </p:cNvPr>
          <p:cNvSpPr>
            <a:spLocks noGrp="1"/>
          </p:cNvSpPr>
          <p:nvPr>
            <p:ph sz="quarter" idx="24"/>
          </p:nvPr>
        </p:nvSpPr>
        <p:spPr>
          <a:xfrm>
            <a:off x="1016000" y="1676400"/>
            <a:ext cx="10160000" cy="3124200"/>
          </a:xfrm>
        </p:spPr>
        <p:txBody>
          <a:bodyPr>
            <a:normAutofit/>
          </a:bodyPr>
          <a:lstStyle/>
          <a:p>
            <a:pPr marL="0" indent="0">
              <a:buNone/>
            </a:pPr>
            <a:r>
              <a:rPr lang="en-US" dirty="0"/>
              <a:t>Thoroughly evaluate at least one adaptation strategy (solution) we identified during the elaboration activity from an economic, social (including vulnerable populations) and environmental perspective and present your analysis to the class (in writing or as in-class presentation that could include a poster, brochure, infographic, etc.)</a:t>
            </a:r>
          </a:p>
        </p:txBody>
      </p:sp>
      <p:sp>
        <p:nvSpPr>
          <p:cNvPr id="3" name="Content Placeholder 2">
            <a:extLst>
              <a:ext uri="{FF2B5EF4-FFF2-40B4-BE49-F238E27FC236}">
                <a16:creationId xmlns:a16="http://schemas.microsoft.com/office/drawing/2014/main" id="{2BDF450C-5531-37B3-E336-BA5C9590EC9D}"/>
              </a:ext>
            </a:extLst>
          </p:cNvPr>
          <p:cNvSpPr>
            <a:spLocks noGrp="1"/>
          </p:cNvSpPr>
          <p:nvPr>
            <p:ph sz="quarter" idx="27"/>
          </p:nvPr>
        </p:nvSpPr>
        <p:spPr/>
        <p:txBody>
          <a:bodyPr/>
          <a:lstStyle/>
          <a:p>
            <a:r>
              <a:rPr lang="en-US" dirty="0"/>
              <a:t>Activity- Evaluation</a:t>
            </a:r>
          </a:p>
        </p:txBody>
      </p:sp>
      <p:sp>
        <p:nvSpPr>
          <p:cNvPr id="4" name="Content Placeholder 3">
            <a:extLst>
              <a:ext uri="{FF2B5EF4-FFF2-40B4-BE49-F238E27FC236}">
                <a16:creationId xmlns:a16="http://schemas.microsoft.com/office/drawing/2014/main" id="{E611CC20-A894-778A-C7CB-F3746B62437F}"/>
              </a:ext>
            </a:extLst>
          </p:cNvPr>
          <p:cNvSpPr>
            <a:spLocks noGrp="1"/>
          </p:cNvSpPr>
          <p:nvPr>
            <p:ph sz="quarter" idx="28"/>
          </p:nvPr>
        </p:nvSpPr>
        <p:spPr/>
        <p:txBody>
          <a:bodyPr/>
          <a:lstStyle/>
          <a:p>
            <a:r>
              <a:rPr lang="en-US" dirty="0"/>
              <a:t>Evaluating an Adaptation Strategy: Option 2</a:t>
            </a:r>
          </a:p>
        </p:txBody>
      </p:sp>
      <p:sp>
        <p:nvSpPr>
          <p:cNvPr id="5" name="Slide Number Placeholder 4">
            <a:extLst>
              <a:ext uri="{FF2B5EF4-FFF2-40B4-BE49-F238E27FC236}">
                <a16:creationId xmlns:a16="http://schemas.microsoft.com/office/drawing/2014/main" id="{76E16091-7CA0-AF0C-CB5A-D89680C6BAE3}"/>
              </a:ext>
            </a:extLst>
          </p:cNvPr>
          <p:cNvSpPr>
            <a:spLocks noGrp="1"/>
          </p:cNvSpPr>
          <p:nvPr>
            <p:ph type="sldNum" sz="quarter" idx="12"/>
          </p:nvPr>
        </p:nvSpPr>
        <p:spPr/>
        <p:txBody>
          <a:bodyPr/>
          <a:lstStyle/>
          <a:p>
            <a:fld id="{343C0840-CE41-4B4E-A48A-9512E8024860}" type="slidenum">
              <a:rPr lang="en-US" smtClean="0"/>
              <a:pPr/>
              <a:t>22</a:t>
            </a:fld>
            <a:endParaRPr lang="en-US"/>
          </a:p>
        </p:txBody>
      </p:sp>
      <p:pic>
        <p:nvPicPr>
          <p:cNvPr id="7" name="Picture 6">
            <a:extLst>
              <a:ext uri="{FF2B5EF4-FFF2-40B4-BE49-F238E27FC236}">
                <a16:creationId xmlns:a16="http://schemas.microsoft.com/office/drawing/2014/main" id="{A3706A33-1549-F66E-FD59-9AC3223D7457}"/>
              </a:ext>
            </a:extLst>
          </p:cNvPr>
          <p:cNvPicPr>
            <a:picLocks noChangeAspect="1"/>
          </p:cNvPicPr>
          <p:nvPr/>
        </p:nvPicPr>
        <p:blipFill>
          <a:blip r:embed="rId3"/>
          <a:stretch>
            <a:fillRect/>
          </a:stretch>
        </p:blipFill>
        <p:spPr>
          <a:xfrm>
            <a:off x="1990725" y="3733800"/>
            <a:ext cx="8210550" cy="2266950"/>
          </a:xfrm>
          <a:prstGeom prst="rect">
            <a:avLst/>
          </a:prstGeom>
        </p:spPr>
      </p:pic>
    </p:spTree>
    <p:extLst>
      <p:ext uri="{BB962C8B-B14F-4D97-AF65-F5344CB8AC3E}">
        <p14:creationId xmlns:p14="http://schemas.microsoft.com/office/powerpoint/2010/main" val="1532794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B275A8-CF8F-4472-B87F-225604E0CECA}"/>
              </a:ext>
            </a:extLst>
          </p:cNvPr>
          <p:cNvSpPr>
            <a:spLocks noGrp="1"/>
          </p:cNvSpPr>
          <p:nvPr>
            <p:ph sz="quarter" idx="24"/>
          </p:nvPr>
        </p:nvSpPr>
        <p:spPr>
          <a:xfrm>
            <a:off x="1016000" y="1676400"/>
            <a:ext cx="10160000" cy="3124200"/>
          </a:xfrm>
        </p:spPr>
        <p:txBody>
          <a:bodyPr>
            <a:normAutofit/>
          </a:bodyPr>
          <a:lstStyle/>
          <a:p>
            <a:pPr marL="0" indent="0">
              <a:buNone/>
            </a:pPr>
            <a:r>
              <a:rPr lang="en-US" dirty="0"/>
              <a:t>Design a solution to combat a specific health outcome that is relevant to your local community, state or region of the country. </a:t>
            </a:r>
          </a:p>
          <a:p>
            <a:pPr marL="0" indent="0">
              <a:buNone/>
            </a:pPr>
            <a:r>
              <a:rPr lang="en-US" dirty="0"/>
              <a:t>(in writing or with a drawing/diagram or model)</a:t>
            </a:r>
          </a:p>
          <a:p>
            <a:pPr marL="0" indent="0">
              <a:buNone/>
            </a:pPr>
            <a:r>
              <a:rPr lang="en-US" dirty="0"/>
              <a:t>Present to the class and state the specific problem you are trying to solve and clearly describe your solution. </a:t>
            </a:r>
          </a:p>
        </p:txBody>
      </p:sp>
      <p:sp>
        <p:nvSpPr>
          <p:cNvPr id="3" name="Content Placeholder 2">
            <a:extLst>
              <a:ext uri="{FF2B5EF4-FFF2-40B4-BE49-F238E27FC236}">
                <a16:creationId xmlns:a16="http://schemas.microsoft.com/office/drawing/2014/main" id="{2BDF450C-5531-37B3-E336-BA5C9590EC9D}"/>
              </a:ext>
            </a:extLst>
          </p:cNvPr>
          <p:cNvSpPr>
            <a:spLocks noGrp="1"/>
          </p:cNvSpPr>
          <p:nvPr>
            <p:ph sz="quarter" idx="27"/>
          </p:nvPr>
        </p:nvSpPr>
        <p:spPr/>
        <p:txBody>
          <a:bodyPr/>
          <a:lstStyle/>
          <a:p>
            <a:r>
              <a:rPr lang="en-US" dirty="0"/>
              <a:t>Activity- Evaluation</a:t>
            </a:r>
          </a:p>
        </p:txBody>
      </p:sp>
      <p:sp>
        <p:nvSpPr>
          <p:cNvPr id="4" name="Content Placeholder 3">
            <a:extLst>
              <a:ext uri="{FF2B5EF4-FFF2-40B4-BE49-F238E27FC236}">
                <a16:creationId xmlns:a16="http://schemas.microsoft.com/office/drawing/2014/main" id="{E611CC20-A894-778A-C7CB-F3746B62437F}"/>
              </a:ext>
            </a:extLst>
          </p:cNvPr>
          <p:cNvSpPr>
            <a:spLocks noGrp="1"/>
          </p:cNvSpPr>
          <p:nvPr>
            <p:ph sz="quarter" idx="28"/>
          </p:nvPr>
        </p:nvSpPr>
        <p:spPr/>
        <p:txBody>
          <a:bodyPr/>
          <a:lstStyle/>
          <a:p>
            <a:r>
              <a:rPr lang="en-US" dirty="0"/>
              <a:t>Evaluating an Adaptation Strategy: Option 3</a:t>
            </a:r>
          </a:p>
        </p:txBody>
      </p:sp>
      <p:sp>
        <p:nvSpPr>
          <p:cNvPr id="5" name="Slide Number Placeholder 4">
            <a:extLst>
              <a:ext uri="{FF2B5EF4-FFF2-40B4-BE49-F238E27FC236}">
                <a16:creationId xmlns:a16="http://schemas.microsoft.com/office/drawing/2014/main" id="{76E16091-7CA0-AF0C-CB5A-D89680C6BAE3}"/>
              </a:ext>
            </a:extLst>
          </p:cNvPr>
          <p:cNvSpPr>
            <a:spLocks noGrp="1"/>
          </p:cNvSpPr>
          <p:nvPr>
            <p:ph type="sldNum" sz="quarter" idx="12"/>
          </p:nvPr>
        </p:nvSpPr>
        <p:spPr/>
        <p:txBody>
          <a:bodyPr/>
          <a:lstStyle/>
          <a:p>
            <a:fld id="{343C0840-CE41-4B4E-A48A-9512E8024860}" type="slidenum">
              <a:rPr lang="en-US" smtClean="0"/>
              <a:pPr/>
              <a:t>23</a:t>
            </a:fld>
            <a:endParaRPr lang="en-US"/>
          </a:p>
        </p:txBody>
      </p:sp>
    </p:spTree>
    <p:extLst>
      <p:ext uri="{BB962C8B-B14F-4D97-AF65-F5344CB8AC3E}">
        <p14:creationId xmlns:p14="http://schemas.microsoft.com/office/powerpoint/2010/main" val="2041169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B275A8-CF8F-4472-B87F-225604E0CECA}"/>
              </a:ext>
            </a:extLst>
          </p:cNvPr>
          <p:cNvSpPr>
            <a:spLocks noGrp="1"/>
          </p:cNvSpPr>
          <p:nvPr>
            <p:ph sz="quarter" idx="24"/>
          </p:nvPr>
        </p:nvSpPr>
        <p:spPr>
          <a:xfrm>
            <a:off x="1016000" y="1676400"/>
            <a:ext cx="10160000" cy="1447800"/>
          </a:xfrm>
        </p:spPr>
        <p:txBody>
          <a:bodyPr>
            <a:normAutofit/>
          </a:bodyPr>
          <a:lstStyle/>
          <a:p>
            <a:pPr marL="0" indent="0">
              <a:buNone/>
            </a:pPr>
            <a:r>
              <a:rPr lang="en-US" dirty="0"/>
              <a:t>Develop a resilience building project (climate adaptation plan) to address a specific climate threat (e.g. flooding) that is relevant to your school, community, state or region. </a:t>
            </a:r>
          </a:p>
        </p:txBody>
      </p:sp>
      <p:sp>
        <p:nvSpPr>
          <p:cNvPr id="3" name="Content Placeholder 2">
            <a:extLst>
              <a:ext uri="{FF2B5EF4-FFF2-40B4-BE49-F238E27FC236}">
                <a16:creationId xmlns:a16="http://schemas.microsoft.com/office/drawing/2014/main" id="{2BDF450C-5531-37B3-E336-BA5C9590EC9D}"/>
              </a:ext>
            </a:extLst>
          </p:cNvPr>
          <p:cNvSpPr>
            <a:spLocks noGrp="1"/>
          </p:cNvSpPr>
          <p:nvPr>
            <p:ph sz="quarter" idx="27"/>
          </p:nvPr>
        </p:nvSpPr>
        <p:spPr/>
        <p:txBody>
          <a:bodyPr/>
          <a:lstStyle/>
          <a:p>
            <a:r>
              <a:rPr lang="en-US" dirty="0"/>
              <a:t>Activity- Evaluation</a:t>
            </a:r>
          </a:p>
        </p:txBody>
      </p:sp>
      <p:sp>
        <p:nvSpPr>
          <p:cNvPr id="4" name="Content Placeholder 3">
            <a:extLst>
              <a:ext uri="{FF2B5EF4-FFF2-40B4-BE49-F238E27FC236}">
                <a16:creationId xmlns:a16="http://schemas.microsoft.com/office/drawing/2014/main" id="{E611CC20-A894-778A-C7CB-F3746B62437F}"/>
              </a:ext>
            </a:extLst>
          </p:cNvPr>
          <p:cNvSpPr>
            <a:spLocks noGrp="1"/>
          </p:cNvSpPr>
          <p:nvPr>
            <p:ph sz="quarter" idx="28"/>
          </p:nvPr>
        </p:nvSpPr>
        <p:spPr/>
        <p:txBody>
          <a:bodyPr/>
          <a:lstStyle/>
          <a:p>
            <a:r>
              <a:rPr lang="en-US" dirty="0"/>
              <a:t>Evaluating an Adaptation Strategy: Option 4</a:t>
            </a:r>
          </a:p>
        </p:txBody>
      </p:sp>
      <p:sp>
        <p:nvSpPr>
          <p:cNvPr id="5" name="Slide Number Placeholder 4">
            <a:extLst>
              <a:ext uri="{FF2B5EF4-FFF2-40B4-BE49-F238E27FC236}">
                <a16:creationId xmlns:a16="http://schemas.microsoft.com/office/drawing/2014/main" id="{76E16091-7CA0-AF0C-CB5A-D89680C6BAE3}"/>
              </a:ext>
            </a:extLst>
          </p:cNvPr>
          <p:cNvSpPr>
            <a:spLocks noGrp="1"/>
          </p:cNvSpPr>
          <p:nvPr>
            <p:ph type="sldNum" sz="quarter" idx="12"/>
          </p:nvPr>
        </p:nvSpPr>
        <p:spPr/>
        <p:txBody>
          <a:bodyPr/>
          <a:lstStyle/>
          <a:p>
            <a:fld id="{343C0840-CE41-4B4E-A48A-9512E8024860}" type="slidenum">
              <a:rPr lang="en-US" smtClean="0"/>
              <a:pPr/>
              <a:t>24</a:t>
            </a:fld>
            <a:endParaRPr lang="en-US"/>
          </a:p>
        </p:txBody>
      </p:sp>
      <p:pic>
        <p:nvPicPr>
          <p:cNvPr id="7" name="Picture 6">
            <a:extLst>
              <a:ext uri="{FF2B5EF4-FFF2-40B4-BE49-F238E27FC236}">
                <a16:creationId xmlns:a16="http://schemas.microsoft.com/office/drawing/2014/main" id="{7F5E9E26-0FB1-28AB-DEF0-8B5F377A3B51}"/>
              </a:ext>
            </a:extLst>
          </p:cNvPr>
          <p:cNvPicPr>
            <a:picLocks noChangeAspect="1"/>
          </p:cNvPicPr>
          <p:nvPr/>
        </p:nvPicPr>
        <p:blipFill>
          <a:blip r:embed="rId3"/>
          <a:stretch>
            <a:fillRect/>
          </a:stretch>
        </p:blipFill>
        <p:spPr>
          <a:xfrm>
            <a:off x="1928812" y="3438939"/>
            <a:ext cx="8334375" cy="2105025"/>
          </a:xfrm>
          <a:prstGeom prst="rect">
            <a:avLst/>
          </a:prstGeom>
        </p:spPr>
      </p:pic>
    </p:spTree>
    <p:extLst>
      <p:ext uri="{BB962C8B-B14F-4D97-AF65-F5344CB8AC3E}">
        <p14:creationId xmlns:p14="http://schemas.microsoft.com/office/powerpoint/2010/main" val="2498472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8DE930E-B78D-BFC0-7AA3-8B52F40C30AD}"/>
              </a:ext>
            </a:extLst>
          </p:cNvPr>
          <p:cNvSpPr>
            <a:spLocks noGrp="1"/>
          </p:cNvSpPr>
          <p:nvPr>
            <p:ph sz="quarter" idx="28"/>
          </p:nvPr>
        </p:nvSpPr>
        <p:spPr>
          <a:xfrm>
            <a:off x="457200" y="89452"/>
            <a:ext cx="10160000" cy="533400"/>
          </a:xfrm>
        </p:spPr>
        <p:txBody>
          <a:bodyPr>
            <a:normAutofit/>
          </a:bodyPr>
          <a:lstStyle/>
          <a:p>
            <a:r>
              <a:rPr lang="en-US" sz="2800" dirty="0"/>
              <a:t>Vulnerable Populations</a:t>
            </a:r>
          </a:p>
        </p:txBody>
      </p:sp>
      <p:sp>
        <p:nvSpPr>
          <p:cNvPr id="5" name="Slide Number Placeholder 4">
            <a:extLst>
              <a:ext uri="{FF2B5EF4-FFF2-40B4-BE49-F238E27FC236}">
                <a16:creationId xmlns:a16="http://schemas.microsoft.com/office/drawing/2014/main" id="{4A6AB3E3-8FEA-1B13-1A35-8107F30B21D1}"/>
              </a:ext>
            </a:extLst>
          </p:cNvPr>
          <p:cNvSpPr>
            <a:spLocks noGrp="1"/>
          </p:cNvSpPr>
          <p:nvPr>
            <p:ph type="sldNum" sz="quarter" idx="12"/>
          </p:nvPr>
        </p:nvSpPr>
        <p:spPr>
          <a:xfrm>
            <a:off x="646545" y="6356354"/>
            <a:ext cx="2844800" cy="365125"/>
          </a:xfrm>
        </p:spPr>
        <p:txBody>
          <a:bodyPr>
            <a:normAutofit/>
          </a:bodyPr>
          <a:lstStyle/>
          <a:p>
            <a:pPr>
              <a:spcAft>
                <a:spcPts val="600"/>
              </a:spcAft>
            </a:pPr>
            <a:fld id="{343C0840-CE41-4B4E-A48A-9512E8024860}" type="slidenum">
              <a:rPr lang="en-US" smtClean="0"/>
              <a:pPr>
                <a:spcAft>
                  <a:spcPts val="600"/>
                </a:spcAft>
              </a:pPr>
              <a:t>25</a:t>
            </a:fld>
            <a:endParaRPr lang="en-US"/>
          </a:p>
        </p:txBody>
      </p:sp>
      <p:pic>
        <p:nvPicPr>
          <p:cNvPr id="2" name="Google Shape;782;p41">
            <a:extLst>
              <a:ext uri="{FF2B5EF4-FFF2-40B4-BE49-F238E27FC236}">
                <a16:creationId xmlns:a16="http://schemas.microsoft.com/office/drawing/2014/main" id="{1CAD8FC1-C305-686F-F1F0-C720FF112CE0}"/>
              </a:ext>
            </a:extLst>
          </p:cNvPr>
          <p:cNvPicPr preferRelativeResize="0"/>
          <p:nvPr/>
        </p:nvPicPr>
        <p:blipFill rotWithShape="1">
          <a:blip r:embed="rId3">
            <a:alphaModFix/>
          </a:blip>
          <a:srcRect t="9565"/>
          <a:stretch/>
        </p:blipFill>
        <p:spPr>
          <a:xfrm>
            <a:off x="1524000" y="609600"/>
            <a:ext cx="9144000" cy="5512904"/>
          </a:xfrm>
          <a:prstGeom prst="rect">
            <a:avLst/>
          </a:prstGeom>
          <a:noFill/>
          <a:ln>
            <a:noFill/>
          </a:ln>
        </p:spPr>
      </p:pic>
      <p:sp>
        <p:nvSpPr>
          <p:cNvPr id="10" name="Google Shape;783;p41">
            <a:extLst>
              <a:ext uri="{FF2B5EF4-FFF2-40B4-BE49-F238E27FC236}">
                <a16:creationId xmlns:a16="http://schemas.microsoft.com/office/drawing/2014/main" id="{781A4152-EC99-C1E3-34D2-68E3E63BB90A}"/>
              </a:ext>
            </a:extLst>
          </p:cNvPr>
          <p:cNvSpPr/>
          <p:nvPr/>
        </p:nvSpPr>
        <p:spPr>
          <a:xfrm>
            <a:off x="1295400" y="6350073"/>
            <a:ext cx="6498077"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90000"/>
              </a:lnSpc>
              <a:spcBef>
                <a:spcPts val="0"/>
              </a:spcBef>
              <a:spcAft>
                <a:spcPts val="0"/>
              </a:spcAft>
              <a:buClr>
                <a:srgbClr val="0C2E3A"/>
              </a:buClr>
              <a:buSzPts val="800"/>
              <a:buFont typeface="Arial"/>
              <a:buNone/>
              <a:tabLst/>
              <a:defRPr/>
            </a:pPr>
            <a:r>
              <a:rPr kumimoji="0" lang="en-US" sz="1000" b="0" i="1" u="none" strike="noStrike" kern="0" cap="none" spc="0" normalizeH="0" baseline="0" noProof="0">
                <a:ln>
                  <a:noFill/>
                </a:ln>
                <a:solidFill>
                  <a:schemeClr val="bg1"/>
                </a:solidFill>
                <a:effectLst/>
                <a:uLnTx/>
                <a:uFillTx/>
                <a:latin typeface="Montserrat" pitchFamily="2" charset="77"/>
                <a:ea typeface="Pontano Sans"/>
                <a:cs typeface="Pontano Sans"/>
                <a:sym typeface="Pontano Sans"/>
              </a:rPr>
              <a:t>Source: Fourth National Climate Assessment’s Figure 14.2 “Vulnerable Populations, 2018”</a:t>
            </a:r>
            <a:endParaRPr kumimoji="0" sz="1400" b="0" i="0" u="none" strike="noStrike" kern="0" cap="none" spc="0" normalizeH="0" baseline="0" noProof="0">
              <a:ln>
                <a:noFill/>
              </a:ln>
              <a:solidFill>
                <a:schemeClr val="bg1"/>
              </a:solidFill>
              <a:effectLst/>
              <a:uLnTx/>
              <a:uFillTx/>
              <a:latin typeface="Montserrat" pitchFamily="2" charset="77"/>
              <a:ea typeface="Arial"/>
              <a:cs typeface="Arial"/>
              <a:sym typeface="Arial"/>
            </a:endParaRPr>
          </a:p>
        </p:txBody>
      </p:sp>
    </p:spTree>
    <p:extLst>
      <p:ext uri="{BB962C8B-B14F-4D97-AF65-F5344CB8AC3E}">
        <p14:creationId xmlns:p14="http://schemas.microsoft.com/office/powerpoint/2010/main" val="3875212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E57AF8-164F-1BF5-8900-9FE728EC712A}"/>
              </a:ext>
            </a:extLst>
          </p:cNvPr>
          <p:cNvSpPr>
            <a:spLocks noGrp="1"/>
          </p:cNvSpPr>
          <p:nvPr>
            <p:ph sz="quarter" idx="27"/>
          </p:nvPr>
        </p:nvSpPr>
        <p:spPr>
          <a:xfrm>
            <a:off x="1016000" y="609600"/>
            <a:ext cx="10160000" cy="381000"/>
          </a:xfrm>
        </p:spPr>
        <p:txBody>
          <a:bodyPr>
            <a:normAutofit/>
          </a:bodyPr>
          <a:lstStyle/>
          <a:p>
            <a:pPr>
              <a:lnSpc>
                <a:spcPct val="90000"/>
              </a:lnSpc>
            </a:pPr>
            <a:r>
              <a:rPr lang="en-US" dirty="0"/>
              <a:t>Extend</a:t>
            </a:r>
            <a:endParaRPr lang="en-US"/>
          </a:p>
        </p:txBody>
      </p:sp>
      <p:sp>
        <p:nvSpPr>
          <p:cNvPr id="4" name="Content Placeholder 3">
            <a:extLst>
              <a:ext uri="{FF2B5EF4-FFF2-40B4-BE49-F238E27FC236}">
                <a16:creationId xmlns:a16="http://schemas.microsoft.com/office/drawing/2014/main" id="{B8DE930E-B78D-BFC0-7AA3-8B52F40C30AD}"/>
              </a:ext>
            </a:extLst>
          </p:cNvPr>
          <p:cNvSpPr>
            <a:spLocks noGrp="1"/>
          </p:cNvSpPr>
          <p:nvPr>
            <p:ph sz="quarter" idx="28"/>
          </p:nvPr>
        </p:nvSpPr>
        <p:spPr>
          <a:xfrm>
            <a:off x="1016000" y="990600"/>
            <a:ext cx="10160000" cy="533400"/>
          </a:xfrm>
        </p:spPr>
        <p:txBody>
          <a:bodyPr>
            <a:normAutofit/>
          </a:bodyPr>
          <a:lstStyle/>
          <a:p>
            <a:r>
              <a:rPr lang="en-US" sz="2800" dirty="0"/>
              <a:t>Equity and Justice</a:t>
            </a:r>
          </a:p>
        </p:txBody>
      </p:sp>
      <p:sp>
        <p:nvSpPr>
          <p:cNvPr id="5" name="Slide Number Placeholder 4">
            <a:extLst>
              <a:ext uri="{FF2B5EF4-FFF2-40B4-BE49-F238E27FC236}">
                <a16:creationId xmlns:a16="http://schemas.microsoft.com/office/drawing/2014/main" id="{4A6AB3E3-8FEA-1B13-1A35-8107F30B21D1}"/>
              </a:ext>
            </a:extLst>
          </p:cNvPr>
          <p:cNvSpPr>
            <a:spLocks noGrp="1"/>
          </p:cNvSpPr>
          <p:nvPr>
            <p:ph type="sldNum" sz="quarter" idx="12"/>
          </p:nvPr>
        </p:nvSpPr>
        <p:spPr>
          <a:xfrm>
            <a:off x="646545" y="6356354"/>
            <a:ext cx="2844800" cy="365125"/>
          </a:xfrm>
        </p:spPr>
        <p:txBody>
          <a:bodyPr>
            <a:normAutofit/>
          </a:bodyPr>
          <a:lstStyle/>
          <a:p>
            <a:pPr>
              <a:spcAft>
                <a:spcPts val="600"/>
              </a:spcAft>
            </a:pPr>
            <a:fld id="{343C0840-CE41-4B4E-A48A-9512E8024860}" type="slidenum">
              <a:rPr lang="en-US" smtClean="0"/>
              <a:pPr>
                <a:spcAft>
                  <a:spcPts val="600"/>
                </a:spcAft>
              </a:pPr>
              <a:t>26</a:t>
            </a:fld>
            <a:endParaRPr lang="en-US"/>
          </a:p>
        </p:txBody>
      </p:sp>
      <p:pic>
        <p:nvPicPr>
          <p:cNvPr id="8" name="Content Placeholder 7">
            <a:extLst>
              <a:ext uri="{FF2B5EF4-FFF2-40B4-BE49-F238E27FC236}">
                <a16:creationId xmlns:a16="http://schemas.microsoft.com/office/drawing/2014/main" id="{2179CCD4-3C2B-6464-CBCB-D6A5F57B31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228" y="1918252"/>
            <a:ext cx="4916172" cy="3394364"/>
          </a:xfrm>
          <a:prstGeom prst="rect">
            <a:avLst/>
          </a:prstGeom>
        </p:spPr>
      </p:pic>
      <p:pic>
        <p:nvPicPr>
          <p:cNvPr id="9" name="Content Placeholder 7">
            <a:extLst>
              <a:ext uri="{FF2B5EF4-FFF2-40B4-BE49-F238E27FC236}">
                <a16:creationId xmlns:a16="http://schemas.microsoft.com/office/drawing/2014/main" id="{4726649E-FF6B-41F0-46C7-CD0AEA3E42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1172417"/>
            <a:ext cx="3879272" cy="4160077"/>
          </a:xfrm>
          <a:prstGeom prst="rect">
            <a:avLst/>
          </a:prstGeom>
        </p:spPr>
      </p:pic>
      <p:sp>
        <p:nvSpPr>
          <p:cNvPr id="10" name="Text Placeholder 6">
            <a:extLst>
              <a:ext uri="{FF2B5EF4-FFF2-40B4-BE49-F238E27FC236}">
                <a16:creationId xmlns:a16="http://schemas.microsoft.com/office/drawing/2014/main" id="{E2E18294-8673-9FFE-E7EE-BF444964485A}"/>
              </a:ext>
            </a:extLst>
          </p:cNvPr>
          <p:cNvSpPr>
            <a:spLocks noGrp="1"/>
          </p:cNvSpPr>
          <p:nvPr>
            <p:ph type="body" sz="quarter" idx="16"/>
          </p:nvPr>
        </p:nvSpPr>
        <p:spPr>
          <a:xfrm>
            <a:off x="228600" y="5408492"/>
            <a:ext cx="8312727" cy="554182"/>
          </a:xfrm>
        </p:spPr>
        <p:txBody>
          <a:bodyPr/>
          <a:lstStyle/>
          <a:p>
            <a:r>
              <a:rPr lang="en-US" sz="1273" i="1" dirty="0"/>
              <a:t>Source: Cultural Organizing </a:t>
            </a:r>
          </a:p>
          <a:p>
            <a:endParaRPr lang="en-US" dirty="0"/>
          </a:p>
        </p:txBody>
      </p:sp>
    </p:spTree>
    <p:extLst>
      <p:ext uri="{BB962C8B-B14F-4D97-AF65-F5344CB8AC3E}">
        <p14:creationId xmlns:p14="http://schemas.microsoft.com/office/powerpoint/2010/main" val="1829612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A6AB3E3-8FEA-1B13-1A35-8107F30B21D1}"/>
              </a:ext>
            </a:extLst>
          </p:cNvPr>
          <p:cNvSpPr>
            <a:spLocks noGrp="1"/>
          </p:cNvSpPr>
          <p:nvPr>
            <p:ph type="sldNum" sz="quarter" idx="12"/>
          </p:nvPr>
        </p:nvSpPr>
        <p:spPr>
          <a:xfrm>
            <a:off x="646545" y="6356354"/>
            <a:ext cx="2844800" cy="365125"/>
          </a:xfrm>
        </p:spPr>
        <p:txBody>
          <a:bodyPr>
            <a:normAutofit/>
          </a:bodyPr>
          <a:lstStyle/>
          <a:p>
            <a:pPr>
              <a:spcAft>
                <a:spcPts val="600"/>
              </a:spcAft>
            </a:pPr>
            <a:fld id="{343C0840-CE41-4B4E-A48A-9512E8024860}" type="slidenum">
              <a:rPr lang="en-US" smtClean="0"/>
              <a:pPr>
                <a:spcAft>
                  <a:spcPts val="600"/>
                </a:spcAft>
              </a:pPr>
              <a:t>27</a:t>
            </a:fld>
            <a:endParaRPr lang="en-US"/>
          </a:p>
        </p:txBody>
      </p:sp>
      <p:pic>
        <p:nvPicPr>
          <p:cNvPr id="7" name="Picture 6" descr="Diagram&#10;&#10;Description automatically generated">
            <a:extLst>
              <a:ext uri="{FF2B5EF4-FFF2-40B4-BE49-F238E27FC236}">
                <a16:creationId xmlns:a16="http://schemas.microsoft.com/office/drawing/2014/main" id="{B4CB6D28-19E5-1D74-43DA-0A129F71B712}"/>
              </a:ext>
            </a:extLst>
          </p:cNvPr>
          <p:cNvPicPr>
            <a:picLocks noChangeAspect="1"/>
          </p:cNvPicPr>
          <p:nvPr/>
        </p:nvPicPr>
        <p:blipFill>
          <a:blip r:embed="rId3"/>
          <a:stretch>
            <a:fillRect/>
          </a:stretch>
        </p:blipFill>
        <p:spPr>
          <a:xfrm>
            <a:off x="1524000" y="0"/>
            <a:ext cx="9143999" cy="6133796"/>
          </a:xfrm>
          <a:prstGeom prst="rect">
            <a:avLst/>
          </a:prstGeom>
        </p:spPr>
      </p:pic>
    </p:spTree>
    <p:extLst>
      <p:ext uri="{BB962C8B-B14F-4D97-AF65-F5344CB8AC3E}">
        <p14:creationId xmlns:p14="http://schemas.microsoft.com/office/powerpoint/2010/main" val="509143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E57AF8-164F-1BF5-8900-9FE728EC712A}"/>
              </a:ext>
            </a:extLst>
          </p:cNvPr>
          <p:cNvSpPr>
            <a:spLocks noGrp="1"/>
          </p:cNvSpPr>
          <p:nvPr>
            <p:ph sz="quarter" idx="27"/>
          </p:nvPr>
        </p:nvSpPr>
        <p:spPr>
          <a:xfrm>
            <a:off x="1016000" y="609600"/>
            <a:ext cx="10160000" cy="381000"/>
          </a:xfrm>
        </p:spPr>
        <p:txBody>
          <a:bodyPr>
            <a:normAutofit/>
          </a:bodyPr>
          <a:lstStyle/>
          <a:p>
            <a:pPr>
              <a:lnSpc>
                <a:spcPct val="90000"/>
              </a:lnSpc>
            </a:pPr>
            <a:r>
              <a:rPr lang="en-US" dirty="0"/>
              <a:t>Extend</a:t>
            </a:r>
            <a:endParaRPr lang="en-US"/>
          </a:p>
        </p:txBody>
      </p:sp>
      <p:sp>
        <p:nvSpPr>
          <p:cNvPr id="4" name="Content Placeholder 3">
            <a:extLst>
              <a:ext uri="{FF2B5EF4-FFF2-40B4-BE49-F238E27FC236}">
                <a16:creationId xmlns:a16="http://schemas.microsoft.com/office/drawing/2014/main" id="{B8DE930E-B78D-BFC0-7AA3-8B52F40C30AD}"/>
              </a:ext>
            </a:extLst>
          </p:cNvPr>
          <p:cNvSpPr>
            <a:spLocks noGrp="1"/>
          </p:cNvSpPr>
          <p:nvPr>
            <p:ph sz="quarter" idx="28"/>
          </p:nvPr>
        </p:nvSpPr>
        <p:spPr>
          <a:xfrm>
            <a:off x="1016000" y="990600"/>
            <a:ext cx="10160000" cy="533400"/>
          </a:xfrm>
        </p:spPr>
        <p:txBody>
          <a:bodyPr>
            <a:normAutofit/>
          </a:bodyPr>
          <a:lstStyle/>
          <a:p>
            <a:r>
              <a:rPr lang="en-US" sz="2800"/>
              <a:t>Historical Background of Environmental Racism</a:t>
            </a:r>
          </a:p>
        </p:txBody>
      </p:sp>
      <p:sp>
        <p:nvSpPr>
          <p:cNvPr id="5" name="Slide Number Placeholder 4">
            <a:extLst>
              <a:ext uri="{FF2B5EF4-FFF2-40B4-BE49-F238E27FC236}">
                <a16:creationId xmlns:a16="http://schemas.microsoft.com/office/drawing/2014/main" id="{4A6AB3E3-8FEA-1B13-1A35-8107F30B21D1}"/>
              </a:ext>
            </a:extLst>
          </p:cNvPr>
          <p:cNvSpPr>
            <a:spLocks noGrp="1"/>
          </p:cNvSpPr>
          <p:nvPr>
            <p:ph type="sldNum" sz="quarter" idx="12"/>
          </p:nvPr>
        </p:nvSpPr>
        <p:spPr>
          <a:xfrm>
            <a:off x="646545" y="6356354"/>
            <a:ext cx="2844800" cy="365125"/>
          </a:xfrm>
        </p:spPr>
        <p:txBody>
          <a:bodyPr>
            <a:normAutofit/>
          </a:bodyPr>
          <a:lstStyle/>
          <a:p>
            <a:pPr>
              <a:spcAft>
                <a:spcPts val="600"/>
              </a:spcAft>
            </a:pPr>
            <a:fld id="{343C0840-CE41-4B4E-A48A-9512E8024860}" type="slidenum">
              <a:rPr lang="en-US" smtClean="0"/>
              <a:pPr>
                <a:spcAft>
                  <a:spcPts val="600"/>
                </a:spcAft>
              </a:pPr>
              <a:t>28</a:t>
            </a:fld>
            <a:endParaRPr lang="en-US"/>
          </a:p>
        </p:txBody>
      </p:sp>
      <p:sp>
        <p:nvSpPr>
          <p:cNvPr id="2" name="Content Placeholder 1">
            <a:extLst>
              <a:ext uri="{FF2B5EF4-FFF2-40B4-BE49-F238E27FC236}">
                <a16:creationId xmlns:a16="http://schemas.microsoft.com/office/drawing/2014/main" id="{0FBCC91F-5605-8B7A-A1CA-FCF75DEE91B5}"/>
              </a:ext>
            </a:extLst>
          </p:cNvPr>
          <p:cNvSpPr>
            <a:spLocks noGrp="1"/>
          </p:cNvSpPr>
          <p:nvPr>
            <p:ph sz="quarter" idx="24"/>
          </p:nvPr>
        </p:nvSpPr>
        <p:spPr>
          <a:xfrm>
            <a:off x="1016000" y="1828800"/>
            <a:ext cx="10160000" cy="3124200"/>
          </a:xfrm>
        </p:spPr>
        <p:txBody>
          <a:bodyPr>
            <a:normAutofit/>
          </a:bodyPr>
          <a:lstStyle/>
          <a:p>
            <a:pPr>
              <a:lnSpc>
                <a:spcPct val="90000"/>
              </a:lnSpc>
            </a:pPr>
            <a:r>
              <a:rPr lang="en-US" sz="2200" b="1" dirty="0"/>
              <a:t>Environmental racism </a:t>
            </a:r>
            <a:r>
              <a:rPr lang="en-US" sz="2200" dirty="0"/>
              <a:t>covers areas like air pollution, food inequality, proximity to hazards, vulnerability to disasters, access to quality and affordable healthcare, access to drinking water</a:t>
            </a:r>
          </a:p>
          <a:p>
            <a:pPr>
              <a:lnSpc>
                <a:spcPct val="90000"/>
              </a:lnSpc>
            </a:pPr>
            <a:r>
              <a:rPr lang="en-US" sz="2200" b="1" dirty="0"/>
              <a:t>Warren County, NC- </a:t>
            </a:r>
            <a:r>
              <a:rPr lang="en-US" sz="2200" dirty="0"/>
              <a:t>small, poor predominantly African American community. State government planned to dump 6,000 truckloads of soil laced with toxic PCBs, which could leak into their drinking water supply</a:t>
            </a:r>
          </a:p>
          <a:p>
            <a:pPr>
              <a:lnSpc>
                <a:spcPct val="90000"/>
              </a:lnSpc>
            </a:pPr>
            <a:r>
              <a:rPr lang="en-US" sz="2200" b="1" dirty="0"/>
              <a:t>Flint, Michigan-</a:t>
            </a:r>
            <a:r>
              <a:rPr lang="en-US" sz="2200" dirty="0"/>
              <a:t> failed to properly treat its water system which led to a mass lead poisoning from 2014-2015 in mostly low-income communities of color.</a:t>
            </a:r>
          </a:p>
        </p:txBody>
      </p:sp>
    </p:spTree>
    <p:extLst>
      <p:ext uri="{BB962C8B-B14F-4D97-AF65-F5344CB8AC3E}">
        <p14:creationId xmlns:p14="http://schemas.microsoft.com/office/powerpoint/2010/main" val="2466320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Text Placeholder 2"/>
          <p:cNvSpPr>
            <a:spLocks noGrp="1"/>
          </p:cNvSpPr>
          <p:nvPr>
            <p:ph type="body" sz="quarter" idx="15"/>
          </p:nvPr>
        </p:nvSpPr>
        <p:spPr/>
        <p:txBody>
          <a:bodyPr/>
          <a:lstStyle/>
          <a:p>
            <a:endParaRPr lang="en-US"/>
          </a:p>
        </p:txBody>
      </p:sp>
      <p:sp>
        <p:nvSpPr>
          <p:cNvPr id="4" name="Text Placeholder 3"/>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765383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7"/>
          </p:nvPr>
        </p:nvSpPr>
        <p:spPr>
          <a:xfrm>
            <a:off x="1016000" y="609600"/>
            <a:ext cx="10160000" cy="381000"/>
          </a:xfrm>
        </p:spPr>
        <p:txBody>
          <a:bodyPr>
            <a:normAutofit/>
          </a:bodyPr>
          <a:lstStyle/>
          <a:p>
            <a:pPr>
              <a:lnSpc>
                <a:spcPct val="90000"/>
              </a:lnSpc>
            </a:pPr>
            <a:r>
              <a:rPr lang="en-US" dirty="0"/>
              <a:t>Engagement Activity (15-20 minutes)</a:t>
            </a:r>
            <a:endParaRPr lang="en-US"/>
          </a:p>
        </p:txBody>
      </p:sp>
      <p:sp>
        <p:nvSpPr>
          <p:cNvPr id="4" name="Content Placeholder 3"/>
          <p:cNvSpPr>
            <a:spLocks noGrp="1"/>
          </p:cNvSpPr>
          <p:nvPr>
            <p:ph sz="quarter" idx="28"/>
          </p:nvPr>
        </p:nvSpPr>
        <p:spPr>
          <a:xfrm>
            <a:off x="1016000" y="990600"/>
            <a:ext cx="10160000" cy="533400"/>
          </a:xfrm>
        </p:spPr>
        <p:txBody>
          <a:bodyPr>
            <a:normAutofit/>
          </a:bodyPr>
          <a:lstStyle/>
          <a:p>
            <a:pPr>
              <a:lnSpc>
                <a:spcPct val="90000"/>
              </a:lnSpc>
            </a:pPr>
            <a:r>
              <a:rPr lang="en-US" dirty="0"/>
              <a:t>Exploring Prior Knowledge</a:t>
            </a:r>
            <a:endParaRPr lang="en-US"/>
          </a:p>
        </p:txBody>
      </p:sp>
      <p:sp>
        <p:nvSpPr>
          <p:cNvPr id="5" name="Slide Number Placeholder 4"/>
          <p:cNvSpPr>
            <a:spLocks noGrp="1"/>
          </p:cNvSpPr>
          <p:nvPr>
            <p:ph type="sldNum" sz="quarter" idx="12"/>
          </p:nvPr>
        </p:nvSpPr>
        <p:spPr>
          <a:xfrm>
            <a:off x="646545" y="6356354"/>
            <a:ext cx="2844800" cy="365125"/>
          </a:xfrm>
        </p:spPr>
        <p:txBody>
          <a:bodyPr>
            <a:normAutofit/>
          </a:bodyPr>
          <a:lstStyle/>
          <a:p>
            <a:pPr>
              <a:spcAft>
                <a:spcPts val="600"/>
              </a:spcAft>
            </a:pPr>
            <a:fld id="{343C0840-CE41-4B4E-A48A-9512E8024860}" type="slidenum">
              <a:rPr lang="en-US" smtClean="0"/>
              <a:pPr>
                <a:spcAft>
                  <a:spcPts val="600"/>
                </a:spcAft>
              </a:pPr>
              <a:t>3</a:t>
            </a:fld>
            <a:endParaRPr lang="en-US"/>
          </a:p>
        </p:txBody>
      </p:sp>
      <p:sp>
        <p:nvSpPr>
          <p:cNvPr id="8" name="Content Placeholder 2"/>
          <p:cNvSpPr>
            <a:spLocks noGrp="1"/>
          </p:cNvSpPr>
          <p:nvPr>
            <p:ph sz="half" idx="2"/>
          </p:nvPr>
        </p:nvSpPr>
        <p:spPr>
          <a:xfrm>
            <a:off x="6096001" y="1905000"/>
            <a:ext cx="4895273" cy="3657600"/>
          </a:xfrm>
        </p:spPr>
        <p:txBody>
          <a:bodyPr>
            <a:normAutofit/>
          </a:bodyPr>
          <a:lstStyle/>
          <a:p>
            <a:pPr marL="0" indent="0">
              <a:buNone/>
            </a:pPr>
            <a:r>
              <a:rPr lang="en-US" dirty="0"/>
              <a:t>Share examples of climate change and effects on human health</a:t>
            </a:r>
          </a:p>
        </p:txBody>
      </p:sp>
      <p:pic>
        <p:nvPicPr>
          <p:cNvPr id="11" name="Graphic 10" descr="Open book with table lamp, books, pen and pencil">
            <a:extLst>
              <a:ext uri="{FF2B5EF4-FFF2-40B4-BE49-F238E27FC236}">
                <a16:creationId xmlns:a16="http://schemas.microsoft.com/office/drawing/2014/main" id="{CDDA4D1A-6D1D-762E-A0B7-320E8861A8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674" y="-41426"/>
            <a:ext cx="7504544" cy="7504544"/>
          </a:xfrm>
          <a:prstGeom prst="rect">
            <a:avLst/>
          </a:prstGeom>
        </p:spPr>
      </p:pic>
    </p:spTree>
    <p:extLst>
      <p:ext uri="{BB962C8B-B14F-4D97-AF65-F5344CB8AC3E}">
        <p14:creationId xmlns:p14="http://schemas.microsoft.com/office/powerpoint/2010/main" val="365694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7"/>
          </p:nvPr>
        </p:nvSpPr>
        <p:spPr>
          <a:xfrm>
            <a:off x="1016000" y="609600"/>
            <a:ext cx="10160000" cy="381000"/>
          </a:xfrm>
        </p:spPr>
        <p:txBody>
          <a:bodyPr>
            <a:normAutofit/>
          </a:bodyPr>
          <a:lstStyle/>
          <a:p>
            <a:pPr>
              <a:lnSpc>
                <a:spcPct val="90000"/>
              </a:lnSpc>
            </a:pPr>
            <a:r>
              <a:rPr lang="en-US" dirty="0"/>
              <a:t>Examples</a:t>
            </a:r>
            <a:endParaRPr lang="en-US"/>
          </a:p>
        </p:txBody>
      </p:sp>
      <p:sp>
        <p:nvSpPr>
          <p:cNvPr id="3" name="Content Placeholder 2"/>
          <p:cNvSpPr>
            <a:spLocks noGrp="1"/>
          </p:cNvSpPr>
          <p:nvPr>
            <p:ph sz="quarter" idx="28"/>
          </p:nvPr>
        </p:nvSpPr>
        <p:spPr>
          <a:xfrm>
            <a:off x="1016000" y="990600"/>
            <a:ext cx="10160000" cy="533400"/>
          </a:xfrm>
        </p:spPr>
        <p:txBody>
          <a:bodyPr>
            <a:normAutofit/>
          </a:bodyPr>
          <a:lstStyle/>
          <a:p>
            <a:pPr>
              <a:lnSpc>
                <a:spcPct val="90000"/>
              </a:lnSpc>
            </a:pPr>
            <a:r>
              <a:rPr lang="en-US" altLang="en-US" sz="2300" dirty="0"/>
              <a:t>List the Impact(s) of a Warming Climate on Human Health.</a:t>
            </a:r>
            <a:endParaRPr lang="en-US" sz="2300" dirty="0"/>
          </a:p>
        </p:txBody>
      </p:sp>
      <p:sp>
        <p:nvSpPr>
          <p:cNvPr id="4" name="Slide Number Placeholder 3"/>
          <p:cNvSpPr>
            <a:spLocks noGrp="1"/>
          </p:cNvSpPr>
          <p:nvPr>
            <p:ph type="sldNum" sz="quarter" idx="12"/>
          </p:nvPr>
        </p:nvSpPr>
        <p:spPr>
          <a:xfrm>
            <a:off x="646545" y="6356354"/>
            <a:ext cx="2844800" cy="365125"/>
          </a:xfrm>
        </p:spPr>
        <p:txBody>
          <a:bodyPr>
            <a:normAutofit/>
          </a:bodyPr>
          <a:lstStyle/>
          <a:p>
            <a:pPr>
              <a:spcAft>
                <a:spcPts val="600"/>
              </a:spcAft>
            </a:pPr>
            <a:fld id="{343C0840-CE41-4B4E-A48A-9512E8024860}" type="slidenum">
              <a:rPr lang="en-US" smtClean="0"/>
              <a:pPr>
                <a:spcAft>
                  <a:spcPts val="600"/>
                </a:spcAft>
              </a:pPr>
              <a:t>4</a:t>
            </a:fld>
            <a:endParaRPr lang="en-US"/>
          </a:p>
        </p:txBody>
      </p:sp>
      <p:pic>
        <p:nvPicPr>
          <p:cNvPr id="8" name="Picture 7" title="Temperature changes in US over past 22 years">
            <a:extLst>
              <a:ext uri="{FF2B5EF4-FFF2-40B4-BE49-F238E27FC236}">
                <a16:creationId xmlns:a16="http://schemas.microsoft.com/office/drawing/2014/main" id="{51014E2E-3CBC-1B78-4E5C-9D6CDE2EB084}"/>
              </a:ext>
            </a:extLst>
          </p:cNvPr>
          <p:cNvPicPr>
            <a:picLocks noGrp="1"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16001" y="1770727"/>
            <a:ext cx="4895273" cy="3316547"/>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half" idx="2"/>
          </p:nvPr>
        </p:nvSpPr>
        <p:spPr>
          <a:xfrm>
            <a:off x="6096001" y="1600201"/>
            <a:ext cx="4895273" cy="3657600"/>
          </a:xfrm>
        </p:spPr>
        <p:txBody>
          <a:bodyPr>
            <a:normAutofit/>
          </a:bodyPr>
          <a:lstStyle/>
          <a:p>
            <a:pPr>
              <a:lnSpc>
                <a:spcPct val="90000"/>
              </a:lnSpc>
            </a:pPr>
            <a:r>
              <a:rPr lang="en-US" sz="1500"/>
              <a:t>Image credit: http://nca2014.globalchange.gov/highlights/report-findings/widespread-impacts</a:t>
            </a:r>
          </a:p>
          <a:p>
            <a:pPr>
              <a:lnSpc>
                <a:spcPct val="90000"/>
              </a:lnSpc>
            </a:pPr>
            <a:endParaRPr lang="en-US" sz="1500"/>
          </a:p>
          <a:p>
            <a:pPr>
              <a:lnSpc>
                <a:spcPct val="90000"/>
              </a:lnSpc>
            </a:pPr>
            <a:r>
              <a:rPr lang="en-US" sz="1500"/>
              <a:t>The colors on the map show temperature changes over the past 22 years (1991-2012) compared to the 1901-1960 average for the contiguous U.S., and to the 1951-1980 average for Alaska and Hawai'i. The bars on the graph show the average temperature changes by decade for 1901-2012 (relative to the 1901-1960 average). The far right bar (2000s decade) includes 2011 and 2012. The period from 2001 to 2012 was warmer than any previous decade in every region. (Figure source: NOAA NCDC / CICS-NC). </a:t>
            </a:r>
          </a:p>
          <a:p>
            <a:pPr>
              <a:lnSpc>
                <a:spcPct val="90000"/>
              </a:lnSpc>
            </a:pPr>
            <a:endParaRPr lang="en-US" sz="1500"/>
          </a:p>
        </p:txBody>
      </p:sp>
    </p:spTree>
    <p:extLst>
      <p:ext uri="{BB962C8B-B14F-4D97-AF65-F5344CB8AC3E}">
        <p14:creationId xmlns:p14="http://schemas.microsoft.com/office/powerpoint/2010/main" val="1397115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ontent Placeholder 1">
            <a:extLst>
              <a:ext uri="{FF2B5EF4-FFF2-40B4-BE49-F238E27FC236}">
                <a16:creationId xmlns:a16="http://schemas.microsoft.com/office/drawing/2014/main" id="{91C44ADA-4B94-6CE9-5D82-D2BB9D578406}"/>
              </a:ext>
            </a:extLst>
          </p:cNvPr>
          <p:cNvSpPr>
            <a:spLocks noGrp="1"/>
          </p:cNvSpPr>
          <p:nvPr>
            <p:ph sz="quarter" idx="27"/>
          </p:nvPr>
        </p:nvSpPr>
        <p:spPr>
          <a:xfrm>
            <a:off x="1016000" y="609600"/>
            <a:ext cx="10160000" cy="381000"/>
          </a:xfrm>
        </p:spPr>
        <p:txBody>
          <a:bodyPr>
            <a:normAutofit/>
          </a:bodyPr>
          <a:lstStyle/>
          <a:p>
            <a:pPr>
              <a:lnSpc>
                <a:spcPct val="90000"/>
              </a:lnSpc>
            </a:pPr>
            <a:r>
              <a:rPr lang="en-US" dirty="0"/>
              <a:t>Examples</a:t>
            </a:r>
            <a:endParaRPr lang="en-US"/>
          </a:p>
        </p:txBody>
      </p:sp>
      <p:sp>
        <p:nvSpPr>
          <p:cNvPr id="42" name="Content Placeholder 2">
            <a:extLst>
              <a:ext uri="{FF2B5EF4-FFF2-40B4-BE49-F238E27FC236}">
                <a16:creationId xmlns:a16="http://schemas.microsoft.com/office/drawing/2014/main" id="{B8EAF521-0C18-A23D-0169-D746601D096E}"/>
              </a:ext>
            </a:extLst>
          </p:cNvPr>
          <p:cNvSpPr>
            <a:spLocks noGrp="1"/>
          </p:cNvSpPr>
          <p:nvPr>
            <p:ph sz="quarter" idx="28"/>
          </p:nvPr>
        </p:nvSpPr>
        <p:spPr>
          <a:xfrm>
            <a:off x="1016000" y="990599"/>
            <a:ext cx="10621818" cy="838199"/>
          </a:xfrm>
        </p:spPr>
        <p:txBody>
          <a:bodyPr>
            <a:normAutofit/>
          </a:bodyPr>
          <a:lstStyle/>
          <a:p>
            <a:pPr>
              <a:lnSpc>
                <a:spcPct val="90000"/>
              </a:lnSpc>
            </a:pPr>
            <a:r>
              <a:rPr lang="en-US" altLang="en-US" sz="2400" dirty="0"/>
              <a:t>List the Impact(s) of a Wetter Climate on Human Health and of a Drier Climate on Human Health</a:t>
            </a:r>
            <a:endParaRPr lang="en-US" sz="2400" dirty="0"/>
          </a:p>
        </p:txBody>
      </p:sp>
      <p:sp>
        <p:nvSpPr>
          <p:cNvPr id="34" name="Slide Number Placeholder 4">
            <a:extLst>
              <a:ext uri="{FF2B5EF4-FFF2-40B4-BE49-F238E27FC236}">
                <a16:creationId xmlns:a16="http://schemas.microsoft.com/office/drawing/2014/main" id="{6B14289A-AF08-B191-2CAC-118D4C5DA928}"/>
              </a:ext>
            </a:extLst>
          </p:cNvPr>
          <p:cNvSpPr>
            <a:spLocks noGrp="1"/>
          </p:cNvSpPr>
          <p:nvPr>
            <p:ph type="sldNum" sz="quarter" idx="12"/>
          </p:nvPr>
        </p:nvSpPr>
        <p:spPr>
          <a:xfrm>
            <a:off x="646545" y="6356354"/>
            <a:ext cx="2844800" cy="365125"/>
          </a:xfrm>
        </p:spPr>
        <p:txBody>
          <a:bodyPr>
            <a:normAutofit/>
          </a:bodyPr>
          <a:lstStyle/>
          <a:p>
            <a:pPr>
              <a:spcAft>
                <a:spcPts val="600"/>
              </a:spcAft>
            </a:pPr>
            <a:fld id="{343C0840-CE41-4B4E-A48A-9512E8024860}" type="slidenum">
              <a:rPr lang="en-US" smtClean="0"/>
              <a:pPr>
                <a:spcAft>
                  <a:spcPts val="600"/>
                </a:spcAft>
              </a:pPr>
              <a:t>5</a:t>
            </a:fld>
            <a:endParaRPr lang="en-US"/>
          </a:p>
        </p:txBody>
      </p:sp>
      <p:pic>
        <p:nvPicPr>
          <p:cNvPr id="2" name="Picture 1" title="Total precipitation in US">
            <a:extLst>
              <a:ext uri="{FF2B5EF4-FFF2-40B4-BE49-F238E27FC236}">
                <a16:creationId xmlns:a16="http://schemas.microsoft.com/office/drawing/2014/main" id="{20755609-B302-457E-FA6F-1ECA29F557AA}"/>
              </a:ext>
            </a:extLst>
          </p:cNvPr>
          <p:cNvPicPr>
            <a:picLocks noGrp="1"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16001" y="1795203"/>
            <a:ext cx="4895273" cy="3267595"/>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Content Placeholder 5">
            <a:extLst>
              <a:ext uri="{FF2B5EF4-FFF2-40B4-BE49-F238E27FC236}">
                <a16:creationId xmlns:a16="http://schemas.microsoft.com/office/drawing/2014/main" id="{7ED90F4A-64E3-C606-4260-B46A54F7EBD4}"/>
              </a:ext>
            </a:extLst>
          </p:cNvPr>
          <p:cNvSpPr>
            <a:spLocks noGrp="1"/>
          </p:cNvSpPr>
          <p:nvPr>
            <p:ph sz="half" idx="2"/>
          </p:nvPr>
        </p:nvSpPr>
        <p:spPr>
          <a:xfrm>
            <a:off x="6096001" y="1600201"/>
            <a:ext cx="4895273" cy="3657600"/>
          </a:xfrm>
        </p:spPr>
        <p:txBody>
          <a:bodyPr>
            <a:normAutofit/>
          </a:bodyPr>
          <a:lstStyle/>
          <a:p>
            <a:r>
              <a:rPr lang="en-US" altLang="en-US"/>
              <a:t>The colors on the map show annual total precipitation changes for 1991-2012 compared to the 1901-1960 average, and show wetter conditions in most areas. </a:t>
            </a:r>
          </a:p>
          <a:p>
            <a:endParaRPr lang="en-US" dirty="0"/>
          </a:p>
        </p:txBody>
      </p:sp>
    </p:spTree>
    <p:extLst>
      <p:ext uri="{BB962C8B-B14F-4D97-AF65-F5344CB8AC3E}">
        <p14:creationId xmlns:p14="http://schemas.microsoft.com/office/powerpoint/2010/main" val="4283077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B29187AB-FD39-D1F5-3F38-CD4DE62E81C8}"/>
              </a:ext>
            </a:extLst>
          </p:cNvPr>
          <p:cNvSpPr>
            <a:spLocks noGrp="1"/>
          </p:cNvSpPr>
          <p:nvPr>
            <p:ph sz="quarter" idx="27"/>
          </p:nvPr>
        </p:nvSpPr>
        <p:spPr>
          <a:xfrm>
            <a:off x="1016000" y="609600"/>
            <a:ext cx="10160000" cy="381000"/>
          </a:xfrm>
        </p:spPr>
        <p:txBody>
          <a:bodyPr>
            <a:normAutofit/>
          </a:bodyPr>
          <a:lstStyle/>
          <a:p>
            <a:pPr>
              <a:lnSpc>
                <a:spcPct val="90000"/>
              </a:lnSpc>
            </a:pPr>
            <a:r>
              <a:rPr lang="en-US"/>
              <a:t>Engagement Activity-continued</a:t>
            </a:r>
          </a:p>
        </p:txBody>
      </p:sp>
      <p:sp>
        <p:nvSpPr>
          <p:cNvPr id="4" name="Content Placeholder 3"/>
          <p:cNvSpPr>
            <a:spLocks noGrp="1"/>
          </p:cNvSpPr>
          <p:nvPr>
            <p:ph sz="quarter" idx="28"/>
          </p:nvPr>
        </p:nvSpPr>
        <p:spPr>
          <a:xfrm>
            <a:off x="1016000" y="990600"/>
            <a:ext cx="10160000" cy="533400"/>
          </a:xfrm>
        </p:spPr>
        <p:txBody>
          <a:bodyPr>
            <a:normAutofit/>
          </a:bodyPr>
          <a:lstStyle/>
          <a:p>
            <a:pPr>
              <a:lnSpc>
                <a:spcPct val="90000"/>
              </a:lnSpc>
            </a:pPr>
            <a:r>
              <a:rPr lang="en-US"/>
              <a:t>Partner Activity</a:t>
            </a:r>
          </a:p>
        </p:txBody>
      </p:sp>
      <p:sp>
        <p:nvSpPr>
          <p:cNvPr id="5" name="Slide Number Placeholder 4"/>
          <p:cNvSpPr>
            <a:spLocks noGrp="1"/>
          </p:cNvSpPr>
          <p:nvPr>
            <p:ph type="sldNum" sz="quarter" idx="12"/>
          </p:nvPr>
        </p:nvSpPr>
        <p:spPr>
          <a:xfrm>
            <a:off x="646545" y="6356354"/>
            <a:ext cx="2844800" cy="365125"/>
          </a:xfrm>
        </p:spPr>
        <p:txBody>
          <a:bodyPr>
            <a:normAutofit/>
          </a:bodyPr>
          <a:lstStyle/>
          <a:p>
            <a:pPr>
              <a:spcAft>
                <a:spcPts val="600"/>
              </a:spcAft>
            </a:pPr>
            <a:fld id="{343C0840-CE41-4B4E-A48A-9512E8024860}" type="slidenum">
              <a:rPr lang="en-US" smtClean="0"/>
              <a:pPr>
                <a:spcAft>
                  <a:spcPts val="600"/>
                </a:spcAft>
              </a:pPr>
              <a:t>6</a:t>
            </a:fld>
            <a:endParaRPr lang="en-US"/>
          </a:p>
        </p:txBody>
      </p:sp>
      <p:graphicFrame>
        <p:nvGraphicFramePr>
          <p:cNvPr id="34" name="Content Placeholder 1">
            <a:extLst>
              <a:ext uri="{FF2B5EF4-FFF2-40B4-BE49-F238E27FC236}">
                <a16:creationId xmlns:a16="http://schemas.microsoft.com/office/drawing/2014/main" id="{F7933EB5-096D-3870-0C6F-B5BDE8F9B525}"/>
              </a:ext>
            </a:extLst>
          </p:cNvPr>
          <p:cNvGraphicFramePr>
            <a:graphicFrameLocks noGrp="1"/>
          </p:cNvGraphicFramePr>
          <p:nvPr>
            <p:ph sz="quarter" idx="24"/>
            <p:extLst>
              <p:ext uri="{D42A27DB-BD31-4B8C-83A1-F6EECF244321}">
                <p14:modId xmlns:p14="http://schemas.microsoft.com/office/powerpoint/2010/main" val="3397294113"/>
              </p:ext>
            </p:extLst>
          </p:nvPr>
        </p:nvGraphicFramePr>
        <p:xfrm>
          <a:off x="1016000" y="1828800"/>
          <a:ext cx="101600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7475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7"/>
          </p:nvPr>
        </p:nvSpPr>
        <p:spPr>
          <a:xfrm>
            <a:off x="1016000" y="609600"/>
            <a:ext cx="10160000" cy="381000"/>
          </a:xfrm>
        </p:spPr>
        <p:txBody>
          <a:bodyPr>
            <a:normAutofit/>
          </a:bodyPr>
          <a:lstStyle/>
          <a:p>
            <a:pPr>
              <a:lnSpc>
                <a:spcPct val="90000"/>
              </a:lnSpc>
            </a:pPr>
            <a:r>
              <a:rPr lang="en-US" dirty="0"/>
              <a:t>Engagement Part 2</a:t>
            </a:r>
            <a:endParaRPr lang="en-US"/>
          </a:p>
        </p:txBody>
      </p:sp>
      <p:sp>
        <p:nvSpPr>
          <p:cNvPr id="5" name="Content Placeholder 4"/>
          <p:cNvSpPr>
            <a:spLocks noGrp="1"/>
          </p:cNvSpPr>
          <p:nvPr>
            <p:ph sz="quarter" idx="28"/>
          </p:nvPr>
        </p:nvSpPr>
        <p:spPr>
          <a:xfrm>
            <a:off x="1016000" y="990600"/>
            <a:ext cx="10160000" cy="533400"/>
          </a:xfrm>
        </p:spPr>
        <p:txBody>
          <a:bodyPr>
            <a:normAutofit/>
          </a:bodyPr>
          <a:lstStyle/>
          <a:p>
            <a:pPr>
              <a:lnSpc>
                <a:spcPct val="90000"/>
              </a:lnSpc>
            </a:pPr>
            <a:r>
              <a:rPr lang="en-US" dirty="0"/>
              <a:t>Creating a Visual Model of Cause and Effect</a:t>
            </a:r>
          </a:p>
        </p:txBody>
      </p:sp>
      <p:sp>
        <p:nvSpPr>
          <p:cNvPr id="2" name="Slide Number Placeholder 1"/>
          <p:cNvSpPr>
            <a:spLocks noGrp="1"/>
          </p:cNvSpPr>
          <p:nvPr>
            <p:ph type="sldNum" sz="quarter" idx="12"/>
          </p:nvPr>
        </p:nvSpPr>
        <p:spPr>
          <a:xfrm>
            <a:off x="646545" y="6356354"/>
            <a:ext cx="2844800" cy="365125"/>
          </a:xfrm>
        </p:spPr>
        <p:txBody>
          <a:bodyPr>
            <a:normAutofit/>
          </a:bodyPr>
          <a:lstStyle/>
          <a:p>
            <a:pPr>
              <a:spcAft>
                <a:spcPts val="600"/>
              </a:spcAft>
            </a:pPr>
            <a:fld id="{343C0840-CE41-4B4E-A48A-9512E8024860}" type="slidenum">
              <a:rPr lang="en-US" smtClean="0"/>
              <a:pPr>
                <a:spcAft>
                  <a:spcPts val="600"/>
                </a:spcAft>
              </a:pPr>
              <a:t>7</a:t>
            </a:fld>
            <a:endParaRPr lang="en-US"/>
          </a:p>
        </p:txBody>
      </p:sp>
      <p:pic>
        <p:nvPicPr>
          <p:cNvPr id="9" name="Picture 8" title="The climate driver is the specific climate change that leads to an environmental condition. The environmental condition is what arises in response to a specific climate change. An environmental hazard is what will lead directly to a negative health effect">
            <a:extLst>
              <a:ext uri="{FF2B5EF4-FFF2-40B4-BE49-F238E27FC236}">
                <a16:creationId xmlns:a16="http://schemas.microsoft.com/office/drawing/2014/main" id="{EE737B36-C99C-122C-BC65-03E16E2CF1C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43608" y="4278978"/>
            <a:ext cx="9304783" cy="1379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title="Climate driver, environmental condition, environmental hazard, health effects">
            <a:extLst>
              <a:ext uri="{FF2B5EF4-FFF2-40B4-BE49-F238E27FC236}">
                <a16:creationId xmlns:a16="http://schemas.microsoft.com/office/drawing/2014/main" id="{9D8EBB62-D400-D93A-E36A-D08EB908B5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200943" y="1688178"/>
            <a:ext cx="9790112" cy="229555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1569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27"/>
          </p:nvPr>
        </p:nvSpPr>
        <p:spPr>
          <a:xfrm>
            <a:off x="1016000" y="609600"/>
            <a:ext cx="10160000" cy="381000"/>
          </a:xfrm>
        </p:spPr>
        <p:txBody>
          <a:bodyPr>
            <a:normAutofit/>
          </a:bodyPr>
          <a:lstStyle/>
          <a:p>
            <a:pPr>
              <a:lnSpc>
                <a:spcPct val="90000"/>
              </a:lnSpc>
            </a:pPr>
            <a:r>
              <a:rPr lang="en-US"/>
              <a:t>Questions</a:t>
            </a:r>
          </a:p>
        </p:txBody>
      </p:sp>
      <p:sp>
        <p:nvSpPr>
          <p:cNvPr id="11" name="Content Placeholder 10"/>
          <p:cNvSpPr>
            <a:spLocks noGrp="1"/>
          </p:cNvSpPr>
          <p:nvPr>
            <p:ph sz="quarter" idx="28"/>
          </p:nvPr>
        </p:nvSpPr>
        <p:spPr>
          <a:xfrm>
            <a:off x="1016000" y="990600"/>
            <a:ext cx="10160000" cy="533400"/>
          </a:xfrm>
        </p:spPr>
        <p:txBody>
          <a:bodyPr>
            <a:normAutofit/>
          </a:bodyPr>
          <a:lstStyle/>
          <a:p>
            <a:pPr>
              <a:lnSpc>
                <a:spcPct val="90000"/>
              </a:lnSpc>
            </a:pPr>
            <a:r>
              <a:rPr lang="en-US" dirty="0">
                <a:solidFill>
                  <a:schemeClr val="accent5"/>
                </a:solidFill>
              </a:rPr>
              <a:t>Flooding</a:t>
            </a:r>
            <a:r>
              <a:rPr lang="en-US" dirty="0"/>
              <a:t> and Human Health</a:t>
            </a:r>
          </a:p>
        </p:txBody>
      </p:sp>
      <p:sp>
        <p:nvSpPr>
          <p:cNvPr id="6" name="Slide Number Placeholder 5"/>
          <p:cNvSpPr>
            <a:spLocks noGrp="1"/>
          </p:cNvSpPr>
          <p:nvPr>
            <p:ph type="sldNum" sz="quarter" idx="12"/>
          </p:nvPr>
        </p:nvSpPr>
        <p:spPr>
          <a:xfrm>
            <a:off x="646545" y="6356354"/>
            <a:ext cx="2844800" cy="365125"/>
          </a:xfrm>
        </p:spPr>
        <p:txBody>
          <a:bodyPr>
            <a:normAutofit/>
          </a:bodyPr>
          <a:lstStyle/>
          <a:p>
            <a:pPr>
              <a:spcAft>
                <a:spcPts val="600"/>
              </a:spcAft>
            </a:pPr>
            <a:fld id="{343C0840-CE41-4B4E-A48A-9512E8024860}" type="slidenum">
              <a:rPr lang="en-US" smtClean="0"/>
              <a:pPr>
                <a:spcAft>
                  <a:spcPts val="600"/>
                </a:spcAft>
              </a:pPr>
              <a:t>8</a:t>
            </a:fld>
            <a:endParaRPr lang="en-US"/>
          </a:p>
        </p:txBody>
      </p:sp>
      <p:sp>
        <p:nvSpPr>
          <p:cNvPr id="7" name="Content Placeholder 6"/>
          <p:cNvSpPr>
            <a:spLocks noGrp="1"/>
          </p:cNvSpPr>
          <p:nvPr>
            <p:ph sz="half" idx="2"/>
          </p:nvPr>
        </p:nvSpPr>
        <p:spPr>
          <a:xfrm>
            <a:off x="1016000" y="4062966"/>
            <a:ext cx="10130182" cy="1759988"/>
          </a:xfrm>
        </p:spPr>
        <p:txBody>
          <a:bodyPr>
            <a:normAutofit/>
          </a:bodyPr>
          <a:lstStyle/>
          <a:p>
            <a:pPr>
              <a:lnSpc>
                <a:spcPct val="90000"/>
              </a:lnSpc>
            </a:pPr>
            <a:r>
              <a:rPr lang="en-US" sz="1500" dirty="0"/>
              <a:t>What is the specific climate change, also known as the climate driver, referenced by this data visual?</a:t>
            </a:r>
          </a:p>
          <a:p>
            <a:pPr>
              <a:lnSpc>
                <a:spcPct val="90000"/>
              </a:lnSpc>
            </a:pPr>
            <a:r>
              <a:rPr lang="en-US" sz="1500" dirty="0"/>
              <a:t>What is/are the environmental conditions that arise in response to this specific change? (create or exacerbate an environmental hazard)</a:t>
            </a:r>
          </a:p>
          <a:p>
            <a:pPr>
              <a:lnSpc>
                <a:spcPct val="90000"/>
              </a:lnSpc>
            </a:pPr>
            <a:r>
              <a:rPr lang="en-US" sz="1500" dirty="0"/>
              <a:t>What is the environmental hazard being examined?  </a:t>
            </a:r>
            <a:r>
              <a:rPr lang="en-US" sz="1500" b="1" dirty="0"/>
              <a:t>environmental  hazard </a:t>
            </a:r>
            <a:r>
              <a:rPr lang="en-US" sz="1500" dirty="0">
                <a:sym typeface="Wingdings" panose="05000000000000000000" pitchFamily="2" charset="2"/>
              </a:rPr>
              <a:t></a:t>
            </a:r>
            <a:r>
              <a:rPr lang="en-US" sz="1500" dirty="0"/>
              <a:t> negative health outcomes </a:t>
            </a:r>
          </a:p>
          <a:p>
            <a:pPr>
              <a:lnSpc>
                <a:spcPct val="90000"/>
              </a:lnSpc>
            </a:pPr>
            <a:r>
              <a:rPr lang="en-US" sz="1500" dirty="0"/>
              <a:t>What is are/ the health effects that might arise from exposure to the environmental hazard? </a:t>
            </a:r>
          </a:p>
          <a:p>
            <a:pPr marL="0" indent="0">
              <a:lnSpc>
                <a:spcPct val="90000"/>
              </a:lnSpc>
              <a:buNone/>
            </a:pPr>
            <a:r>
              <a:rPr lang="en-US" sz="1500" dirty="0"/>
              <a:t>      </a:t>
            </a:r>
            <a:r>
              <a:rPr lang="en-US" sz="1500" b="1" dirty="0"/>
              <a:t>Health outcomes-</a:t>
            </a:r>
            <a:r>
              <a:rPr lang="en-US" sz="1500" dirty="0"/>
              <a:t> impacts of the hazard on human health</a:t>
            </a:r>
          </a:p>
          <a:p>
            <a:pPr>
              <a:lnSpc>
                <a:spcPct val="90000"/>
              </a:lnSpc>
            </a:pPr>
            <a:endParaRPr lang="en-US" sz="1500" dirty="0"/>
          </a:p>
        </p:txBody>
      </p:sp>
      <p:pic>
        <p:nvPicPr>
          <p:cNvPr id="3" name="Picture 2" title="Climate driver, environmental condition, environmental hazard, health effects">
            <a:extLst>
              <a:ext uri="{FF2B5EF4-FFF2-40B4-BE49-F238E27FC236}">
                <a16:creationId xmlns:a16="http://schemas.microsoft.com/office/drawing/2014/main" id="{FDAC659D-A44C-73F4-C461-66D77BF47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200944" y="1645704"/>
            <a:ext cx="9790112" cy="229555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570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738909" y="5257800"/>
            <a:ext cx="6650182" cy="1219200"/>
          </a:xfrm>
        </p:spPr>
        <p:txBody>
          <a:bodyPr>
            <a:normAutofit/>
          </a:bodyPr>
          <a:lstStyle/>
          <a:p>
            <a:pPr marL="0" indent="0">
              <a:lnSpc>
                <a:spcPct val="90000"/>
              </a:lnSpc>
            </a:pPr>
            <a:r>
              <a:rPr lang="en-US" sz="2400"/>
              <a:t>Some individuals and groups may be </a:t>
            </a:r>
            <a:r>
              <a:rPr lang="en-US" sz="2400" b="1"/>
              <a:t>more vulnerable</a:t>
            </a:r>
            <a:r>
              <a:rPr lang="en-US" sz="2400"/>
              <a:t> to water-borne infection as a result of floodwaters.</a:t>
            </a:r>
          </a:p>
          <a:p>
            <a:pPr marL="0" indent="0">
              <a:lnSpc>
                <a:spcPct val="90000"/>
              </a:lnSpc>
            </a:pPr>
            <a:endParaRPr lang="en-US" sz="2400"/>
          </a:p>
        </p:txBody>
      </p:sp>
      <p:pic>
        <p:nvPicPr>
          <p:cNvPr id="2" name="Picture 4" title="climate driver, environmental conditional, environmental hazard, health effects followed by increased precipitation, flooding, contaminated water, water-borne infection">
            <a:extLst>
              <a:ext uri="{FF2B5EF4-FFF2-40B4-BE49-F238E27FC236}">
                <a16:creationId xmlns:a16="http://schemas.microsoft.com/office/drawing/2014/main" id="{D932802F-D6DC-685C-66AC-71219BC03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12877126"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0">
            <a:extLst>
              <a:ext uri="{FF2B5EF4-FFF2-40B4-BE49-F238E27FC236}">
                <a16:creationId xmlns:a16="http://schemas.microsoft.com/office/drawing/2014/main" id="{664E8965-0EAC-8512-E779-05FFF61B7439}"/>
              </a:ext>
            </a:extLst>
          </p:cNvPr>
          <p:cNvSpPr txBox="1">
            <a:spLocks/>
          </p:cNvSpPr>
          <p:nvPr/>
        </p:nvSpPr>
        <p:spPr>
          <a:xfrm>
            <a:off x="1016000" y="990600"/>
            <a:ext cx="10160000" cy="533400"/>
          </a:xfrm>
          <a:prstGeom prst="rect">
            <a:avLst/>
          </a:prstGeom>
        </p:spPr>
        <p:txBody>
          <a:bodyPr>
            <a:normAutofit/>
          </a:bodyPr>
          <a:lstStyle>
            <a:lvl1pPr marL="342894" indent="-342894" algn="l" defTabSz="9143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7" indent="-285745" algn="l" defTabSz="9143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0" indent="-228596" algn="l" defTabSz="9143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72" indent="-228596"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64" indent="-228596"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56" indent="-228596"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48" indent="-228596"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40" indent="-228596"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32" indent="-228596" algn="l" defTabSz="9143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3000" dirty="0">
                <a:solidFill>
                  <a:schemeClr val="accent5"/>
                </a:solidFill>
                <a:latin typeface="Arial Black" panose="020B0A04020102020204" pitchFamily="34" charset="0"/>
              </a:rPr>
              <a:t>Flooding and Human Health</a:t>
            </a:r>
          </a:p>
        </p:txBody>
      </p:sp>
    </p:spTree>
    <p:extLst>
      <p:ext uri="{BB962C8B-B14F-4D97-AF65-F5344CB8AC3E}">
        <p14:creationId xmlns:p14="http://schemas.microsoft.com/office/powerpoint/2010/main" val="2387541907"/>
      </p:ext>
    </p:extLst>
  </p:cSld>
  <p:clrMapOvr>
    <a:masterClrMapping/>
  </p:clrMapOvr>
</p:sld>
</file>

<file path=ppt/theme/theme1.xml><?xml version="1.0" encoding="utf-8"?>
<a:theme xmlns:a="http://schemas.openxmlformats.org/drawingml/2006/main" name="APHA_PowerPoint_TEMPLATE_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PHA_PowerPoint_TEMPLATE_16-9_Aspect_Ratio  -  Read-Only" id="{E9FFAF06-A584-4A01-8E95-2F3012AC0E28}" vid="{847BD187-1C04-43F9-858B-5738A0BBAD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0D7C6658E672B44BD021412309E2A38" ma:contentTypeVersion="2" ma:contentTypeDescription="Create a new document." ma:contentTypeScope="" ma:versionID="3ad6cf65b5420de34a1475a855b43b50">
  <xsd:schema xmlns:xsd="http://www.w3.org/2001/XMLSchema" xmlns:xs="http://www.w3.org/2001/XMLSchema" xmlns:p="http://schemas.microsoft.com/office/2006/metadata/properties" xmlns:ns3="4bb23587-684f-4ab0-9e8b-7f96d7169a91" targetNamespace="http://schemas.microsoft.com/office/2006/metadata/properties" ma:root="true" ma:fieldsID="a37d4bcd01040ab6aaf04e8287893440" ns3:_="">
    <xsd:import namespace="4bb23587-684f-4ab0-9e8b-7f96d7169a91"/>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b23587-684f-4ab0-9e8b-7f96d7169a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E09760-9A25-4A2D-91E5-E10089FCCB95}">
  <ds:schemaRefs>
    <ds:schemaRef ds:uri="http://schemas.microsoft.com/office/2006/metadata/properties"/>
    <ds:schemaRef ds:uri="4bb23587-684f-4ab0-9e8b-7f96d7169a91"/>
    <ds:schemaRef ds:uri="http://purl.org/dc/elements/1.1/"/>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3EDF55A-B84A-44F3-8957-4ACD519A4F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b23587-684f-4ab0-9e8b-7f96d7169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DB7AAA-875B-4103-A612-33A921852A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APHA_PowerPoint_TEMPLATE_16-9_Aspect_Ratio</Template>
  <TotalTime>80</TotalTime>
  <Words>3414</Words>
  <Application>Microsoft Office PowerPoint</Application>
  <PresentationFormat>Widescreen</PresentationFormat>
  <Paragraphs>299</Paragraphs>
  <Slides>29</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Arial Black</vt:lpstr>
      <vt:lpstr>Arial Narrow</vt:lpstr>
      <vt:lpstr>Calibri</vt:lpstr>
      <vt:lpstr>Calibri Light</vt:lpstr>
      <vt:lpstr>Lato</vt:lpstr>
      <vt:lpstr>Montserrat</vt:lpstr>
      <vt:lpstr>Times New Roman</vt:lpstr>
      <vt:lpstr>APHA_PowerPoint_TEMPLATE_TEST</vt:lpstr>
      <vt:lpstr>Climate Change  A Human Health Perspective A Student Exploration of the Impacts of Climate Change on Human Health in the United States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 Human Health Perspective A Student Exploration of the Impacts of Climate Change on Human Health in the United States  </dc:title>
  <dc:creator>Katherine Catalano</dc:creator>
  <cp:lastModifiedBy>Katherine Catalano</cp:lastModifiedBy>
  <cp:revision>4</cp:revision>
  <dcterms:created xsi:type="dcterms:W3CDTF">2023-03-06T17:41:12Z</dcterms:created>
  <dcterms:modified xsi:type="dcterms:W3CDTF">2023-03-09T20:24:42Z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0x010100A0D7C6658E672B44BD021412309E2A38</vt:lpwstr>
  </property>
</Properties>
</file>